
<file path=[Content_Types].xml><?xml version="1.0" encoding="utf-8"?>
<Types xmlns="http://schemas.openxmlformats.org/package/2006/content-types">
  <Default Extension="png" ContentType="image/png"/>
  <Default Extension="emf" ContentType="image/x-emf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5" r:id="rId1"/>
  </p:sldMasterIdLst>
  <p:notesMasterIdLst>
    <p:notesMasterId r:id="rId12"/>
  </p:notesMasterIdLst>
  <p:handoutMasterIdLst>
    <p:handoutMasterId r:id="rId13"/>
  </p:handoutMasterIdLst>
  <p:sldIdLst>
    <p:sldId id="530" r:id="rId2"/>
    <p:sldId id="534" r:id="rId3"/>
    <p:sldId id="545" r:id="rId4"/>
    <p:sldId id="547" r:id="rId5"/>
    <p:sldId id="546" r:id="rId6"/>
    <p:sldId id="549" r:id="rId7"/>
    <p:sldId id="548" r:id="rId8"/>
    <p:sldId id="550" r:id="rId9"/>
    <p:sldId id="551" r:id="rId10"/>
    <p:sldId id="542" r:id="rId11"/>
  </p:sldIdLst>
  <p:sldSz cx="9144000" cy="5143500" type="screen16x9"/>
  <p:notesSz cx="6858000" cy="9101138"/>
  <p:defaultTextStyle>
    <a:defPPr>
      <a:defRPr lang="en-US"/>
    </a:defPPr>
    <a:lvl1pPr marL="0" algn="l" defTabSz="4571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2" algn="l" defTabSz="4571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45" algn="l" defTabSz="4571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17" algn="l" defTabSz="4571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89" algn="l" defTabSz="4571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62" algn="l" defTabSz="4571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34" algn="l" defTabSz="4571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07" algn="l" defTabSz="4571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79" algn="l" defTabSz="4571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71">
          <p15:clr>
            <a:srgbClr val="A4A3A4"/>
          </p15:clr>
        </p15:guide>
        <p15:guide id="2" pos="350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67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clrMru>
    <a:srgbClr val="009FDA"/>
    <a:srgbClr val="FFFFFF"/>
    <a:srgbClr val="004FDE"/>
    <a:srgbClr val="0043C7"/>
    <a:srgbClr val="00399C"/>
    <a:srgbClr val="6DA1FF"/>
    <a:srgbClr val="0039A6"/>
    <a:srgbClr val="283296"/>
    <a:srgbClr val="747678"/>
    <a:srgbClr val="00A5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25" autoAdjust="0"/>
  </p:normalViewPr>
  <p:slideViewPr>
    <p:cSldViewPr snapToGrid="0" snapToObjects="1" showGuides="1">
      <p:cViewPr varScale="1">
        <p:scale>
          <a:sx n="142" d="100"/>
          <a:sy n="142" d="100"/>
        </p:scale>
        <p:origin x="138" y="198"/>
      </p:cViewPr>
      <p:guideLst>
        <p:guide orient="horz" pos="1671"/>
        <p:guide pos="35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 snapToObjects="1">
      <p:cViewPr varScale="1">
        <p:scale>
          <a:sx n="103" d="100"/>
          <a:sy n="103" d="100"/>
        </p:scale>
        <p:origin x="-3456" y="-104"/>
      </p:cViewPr>
      <p:guideLst>
        <p:guide orient="horz" pos="2867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50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50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EC06ED-CC0B-D946-93BB-B118E33D6B21}" type="datetimeFigureOut">
              <a:rPr lang="en-US" smtClean="0"/>
              <a:pPr/>
              <a:t>10/31/2019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44501"/>
            <a:ext cx="2971800" cy="4550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44501"/>
            <a:ext cx="2971800" cy="4550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01B689-43C8-0F4A-B3D4-321E5D45C9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7350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50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50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45725B-B7F5-8641-A176-CB51F3CCB4E3}" type="datetimeFigureOut">
              <a:rPr lang="en-US" smtClean="0"/>
              <a:pPr/>
              <a:t>10/31/2019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82625"/>
            <a:ext cx="6067425" cy="3413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23041"/>
            <a:ext cx="5486400" cy="4095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44501"/>
            <a:ext cx="2971800" cy="4550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44501"/>
            <a:ext cx="2971800" cy="4550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6117A0-D01E-294F-A362-8A34A4A45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1142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1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2" algn="l" defTabSz="4571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45" algn="l" defTabSz="4571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17" algn="l" defTabSz="4571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89" algn="l" defTabSz="4571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62" algn="l" defTabSz="4571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34" algn="l" defTabSz="4571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07" algn="l" defTabSz="4571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79" algn="l" defTabSz="4571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Nemak_SuperGraphic_FullColor-23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465" b="60486"/>
          <a:stretch/>
        </p:blipFill>
        <p:spPr>
          <a:xfrm>
            <a:off x="769925" y="1605505"/>
            <a:ext cx="8374075" cy="3537996"/>
          </a:xfrm>
          <a:prstGeom prst="rect">
            <a:avLst/>
          </a:prstGeom>
        </p:spPr>
      </p:pic>
      <p:pic>
        <p:nvPicPr>
          <p:cNvPr id="33" name="Picture 32" descr="Nemak_LogoTagline-24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4" y="4104170"/>
            <a:ext cx="1311725" cy="495043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367034" y="361902"/>
            <a:ext cx="8421365" cy="55125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 i="0" baseline="0">
                <a:solidFill>
                  <a:srgbClr val="575756"/>
                </a:solidFill>
                <a:latin typeface="+mj-lt"/>
                <a:cs typeface="Helvetica Neue"/>
              </a:defRPr>
            </a:lvl1pPr>
          </a:lstStyle>
          <a:p>
            <a:r>
              <a:rPr lang="en-US" dirty="0" smtClean="0"/>
              <a:t>Title Set at 36pt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67035" y="795406"/>
            <a:ext cx="8421364" cy="471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baseline="0">
                <a:solidFill>
                  <a:srgbClr val="575756"/>
                </a:solidFill>
                <a:latin typeface="+mj-lt"/>
                <a:cs typeface="Helvetica Neue"/>
              </a:defRPr>
            </a:lvl1pPr>
          </a:lstStyle>
          <a:p>
            <a:pPr lvl="0"/>
            <a:r>
              <a:rPr lang="en-US" dirty="0" smtClean="0"/>
              <a:t>Subtitle Set at 24pt</a:t>
            </a:r>
            <a:endParaRPr lang="en-CA" dirty="0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67035" y="1333859"/>
            <a:ext cx="4204965" cy="350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aseline="0">
                <a:solidFill>
                  <a:srgbClr val="575756"/>
                </a:solidFill>
                <a:latin typeface="+mj-lt"/>
                <a:cs typeface="Helvetica Neue"/>
              </a:defRPr>
            </a:lvl1pPr>
            <a:lvl2pPr marL="457086" indent="0">
              <a:buNone/>
              <a:defRPr/>
            </a:lvl2pPr>
          </a:lstStyle>
          <a:p>
            <a:pPr lvl="0"/>
            <a:r>
              <a:rPr lang="en-US" dirty="0" smtClean="0"/>
              <a:t>Presenter Name Set at 18pt</a:t>
            </a:r>
          </a:p>
        </p:txBody>
      </p:sp>
    </p:spTree>
    <p:extLst>
      <p:ext uri="{BB962C8B-B14F-4D97-AF65-F5344CB8AC3E}">
        <p14:creationId xmlns:p14="http://schemas.microsoft.com/office/powerpoint/2010/main" val="3490548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50/50 </a:t>
            </a:r>
            <a:r>
              <a:rPr lang="en-US" dirty="0" err="1" smtClean="0"/>
              <a:t>Diagramm</a:t>
            </a:r>
            <a:r>
              <a:rPr lang="en-US" dirty="0" smtClean="0"/>
              <a:t> Slide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Nemak | Confidential</a:t>
            </a: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E6817A-C5A4-7241-97A3-320FB9718D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2" hasCustomPrompt="1"/>
          </p:nvPr>
        </p:nvSpPr>
        <p:spPr>
          <a:xfrm>
            <a:off x="366713" y="1038927"/>
            <a:ext cx="4114800" cy="3656012"/>
          </a:xfrm>
        </p:spPr>
        <p:txBody>
          <a:bodyPr/>
          <a:lstStyle>
            <a:lvl1pPr marL="365760" marR="0" indent="-210312" algn="l" defTabSz="914168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/>
              <a:buChar char="•"/>
              <a:tabLst/>
              <a:defRPr/>
            </a:lvl1pPr>
          </a:lstStyle>
          <a:p>
            <a:r>
              <a:rPr lang="de-DE" dirty="0" smtClean="0"/>
              <a:t>Create a </a:t>
            </a:r>
            <a:r>
              <a:rPr lang="de-DE" dirty="0" err="1" smtClean="0"/>
              <a:t>diagramm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clicking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icon</a:t>
            </a:r>
            <a:r>
              <a:rPr lang="de-DE" dirty="0" smtClean="0"/>
              <a:t> in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center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dragging</a:t>
            </a:r>
            <a:r>
              <a:rPr lang="de-DE" dirty="0" smtClean="0"/>
              <a:t> a </a:t>
            </a:r>
            <a:r>
              <a:rPr lang="de-DE" dirty="0" err="1" smtClean="0"/>
              <a:t>diagramm</a:t>
            </a:r>
            <a:r>
              <a:rPr lang="de-DE" dirty="0" smtClean="0"/>
              <a:t> </a:t>
            </a:r>
            <a:r>
              <a:rPr lang="de-DE" dirty="0" err="1" smtClean="0"/>
              <a:t>onto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rectangle</a:t>
            </a:r>
            <a:endParaRPr lang="de-DE" dirty="0" smtClean="0"/>
          </a:p>
          <a:p>
            <a:endParaRPr lang="en-US" dirty="0"/>
          </a:p>
        </p:txBody>
      </p:sp>
      <p:sp>
        <p:nvSpPr>
          <p:cNvPr id="9" name="Chart Placeholder 7"/>
          <p:cNvSpPr>
            <a:spLocks noGrp="1"/>
          </p:cNvSpPr>
          <p:nvPr>
            <p:ph type="chart" sz="quarter" idx="13" hasCustomPrompt="1"/>
          </p:nvPr>
        </p:nvSpPr>
        <p:spPr>
          <a:xfrm>
            <a:off x="4673600" y="1038927"/>
            <a:ext cx="4114800" cy="3656012"/>
          </a:xfrm>
        </p:spPr>
        <p:txBody>
          <a:bodyPr/>
          <a:lstStyle>
            <a:lvl1pPr marL="365760" marR="0" indent="-210312" algn="l" defTabSz="914168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/>
              <a:buChar char="•"/>
              <a:tabLst/>
              <a:defRPr/>
            </a:lvl1pPr>
          </a:lstStyle>
          <a:p>
            <a:r>
              <a:rPr lang="de-DE" dirty="0" smtClean="0"/>
              <a:t>Create a </a:t>
            </a:r>
            <a:r>
              <a:rPr lang="de-DE" dirty="0" err="1" smtClean="0"/>
              <a:t>diagramm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clicking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icon</a:t>
            </a:r>
            <a:r>
              <a:rPr lang="de-DE" dirty="0" smtClean="0"/>
              <a:t> in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center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dragging</a:t>
            </a:r>
            <a:r>
              <a:rPr lang="de-DE" dirty="0" smtClean="0"/>
              <a:t> a </a:t>
            </a:r>
            <a:r>
              <a:rPr lang="de-DE" dirty="0" err="1" smtClean="0"/>
              <a:t>diagramm</a:t>
            </a:r>
            <a:r>
              <a:rPr lang="de-DE" dirty="0" smtClean="0"/>
              <a:t> </a:t>
            </a:r>
            <a:r>
              <a:rPr lang="de-DE" dirty="0" err="1" smtClean="0"/>
              <a:t>onto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rectangle</a:t>
            </a:r>
            <a:endParaRPr lang="de-DE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295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25/25/25/25 </a:t>
            </a:r>
            <a:r>
              <a:rPr lang="en-US" dirty="0" err="1" smtClean="0"/>
              <a:t>Diagramm</a:t>
            </a:r>
            <a:r>
              <a:rPr lang="en-US" dirty="0" smtClean="0"/>
              <a:t> Slide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Nemak | Confidential</a:t>
            </a: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E6817A-C5A4-7241-97A3-320FB9718D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hart Placeholder 7"/>
          <p:cNvSpPr>
            <a:spLocks noGrp="1"/>
          </p:cNvSpPr>
          <p:nvPr>
            <p:ph type="chart" sz="quarter" idx="12" hasCustomPrompt="1"/>
          </p:nvPr>
        </p:nvSpPr>
        <p:spPr>
          <a:xfrm>
            <a:off x="366713" y="1038927"/>
            <a:ext cx="4114800" cy="1730938"/>
          </a:xfrm>
        </p:spPr>
        <p:txBody>
          <a:bodyPr/>
          <a:lstStyle>
            <a:lvl1pPr marL="365760" marR="0" indent="-210312" algn="l" defTabSz="914168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/>
              <a:buChar char="•"/>
              <a:tabLst/>
              <a:defRPr/>
            </a:lvl1pPr>
          </a:lstStyle>
          <a:p>
            <a:r>
              <a:rPr lang="de-DE" dirty="0" smtClean="0"/>
              <a:t>Create a </a:t>
            </a:r>
            <a:r>
              <a:rPr lang="de-DE" dirty="0" err="1" smtClean="0"/>
              <a:t>diagramm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clicking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icon</a:t>
            </a:r>
            <a:r>
              <a:rPr lang="de-DE" dirty="0" smtClean="0"/>
              <a:t> in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center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dragging</a:t>
            </a:r>
            <a:r>
              <a:rPr lang="de-DE" dirty="0" smtClean="0"/>
              <a:t> a </a:t>
            </a:r>
            <a:r>
              <a:rPr lang="de-DE" dirty="0" err="1" smtClean="0"/>
              <a:t>diagramm</a:t>
            </a:r>
            <a:r>
              <a:rPr lang="de-DE" dirty="0" smtClean="0"/>
              <a:t> </a:t>
            </a:r>
            <a:r>
              <a:rPr lang="de-DE" dirty="0" err="1" smtClean="0"/>
              <a:t>onto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rectangle</a:t>
            </a:r>
            <a:endParaRPr lang="de-DE" dirty="0" smtClean="0"/>
          </a:p>
          <a:p>
            <a:endParaRPr lang="en-US" dirty="0"/>
          </a:p>
        </p:txBody>
      </p:sp>
      <p:sp>
        <p:nvSpPr>
          <p:cNvPr id="6" name="Chart Placeholder 7"/>
          <p:cNvSpPr>
            <a:spLocks noGrp="1"/>
          </p:cNvSpPr>
          <p:nvPr>
            <p:ph type="chart" sz="quarter" idx="13" hasCustomPrompt="1"/>
          </p:nvPr>
        </p:nvSpPr>
        <p:spPr>
          <a:xfrm>
            <a:off x="4673600" y="1038927"/>
            <a:ext cx="4114800" cy="1730938"/>
          </a:xfrm>
        </p:spPr>
        <p:txBody>
          <a:bodyPr/>
          <a:lstStyle>
            <a:lvl1pPr marL="365760" marR="0" indent="-210312" algn="l" defTabSz="914168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/>
              <a:buChar char="•"/>
              <a:tabLst/>
              <a:defRPr/>
            </a:lvl1pPr>
          </a:lstStyle>
          <a:p>
            <a:r>
              <a:rPr lang="de-DE" dirty="0" smtClean="0"/>
              <a:t>Create a </a:t>
            </a:r>
            <a:r>
              <a:rPr lang="de-DE" dirty="0" err="1" smtClean="0"/>
              <a:t>diagramm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clicking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icon</a:t>
            </a:r>
            <a:r>
              <a:rPr lang="de-DE" dirty="0" smtClean="0"/>
              <a:t> in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center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dragging</a:t>
            </a:r>
            <a:r>
              <a:rPr lang="de-DE" dirty="0" smtClean="0"/>
              <a:t> a </a:t>
            </a:r>
            <a:r>
              <a:rPr lang="de-DE" dirty="0" err="1" smtClean="0"/>
              <a:t>diagramm</a:t>
            </a:r>
            <a:r>
              <a:rPr lang="de-DE" dirty="0" smtClean="0"/>
              <a:t> </a:t>
            </a:r>
            <a:r>
              <a:rPr lang="de-DE" dirty="0" err="1" smtClean="0"/>
              <a:t>onto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rectangle</a:t>
            </a:r>
            <a:endParaRPr lang="de-DE" dirty="0" smtClean="0"/>
          </a:p>
          <a:p>
            <a:endParaRPr lang="en-US" dirty="0"/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4" hasCustomPrompt="1"/>
          </p:nvPr>
        </p:nvSpPr>
        <p:spPr>
          <a:xfrm>
            <a:off x="366713" y="2952796"/>
            <a:ext cx="4114800" cy="1730938"/>
          </a:xfrm>
        </p:spPr>
        <p:txBody>
          <a:bodyPr/>
          <a:lstStyle>
            <a:lvl1pPr marL="365760" marR="0" indent="-210312" algn="l" defTabSz="914168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/>
              <a:buChar char="•"/>
              <a:tabLst/>
              <a:defRPr/>
            </a:lvl1pPr>
          </a:lstStyle>
          <a:p>
            <a:r>
              <a:rPr lang="de-DE" dirty="0" smtClean="0"/>
              <a:t>Create a </a:t>
            </a:r>
            <a:r>
              <a:rPr lang="de-DE" dirty="0" err="1" smtClean="0"/>
              <a:t>diagramm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clicking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icon</a:t>
            </a:r>
            <a:r>
              <a:rPr lang="de-DE" dirty="0" smtClean="0"/>
              <a:t> in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center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dragging</a:t>
            </a:r>
            <a:r>
              <a:rPr lang="de-DE" dirty="0" smtClean="0"/>
              <a:t> a </a:t>
            </a:r>
            <a:r>
              <a:rPr lang="de-DE" dirty="0" err="1" smtClean="0"/>
              <a:t>diagramm</a:t>
            </a:r>
            <a:r>
              <a:rPr lang="de-DE" dirty="0" smtClean="0"/>
              <a:t> </a:t>
            </a:r>
            <a:r>
              <a:rPr lang="de-DE" dirty="0" err="1" smtClean="0"/>
              <a:t>onto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rectangle</a:t>
            </a:r>
            <a:endParaRPr lang="de-DE" dirty="0" smtClean="0"/>
          </a:p>
          <a:p>
            <a:endParaRPr lang="en-US" dirty="0"/>
          </a:p>
        </p:txBody>
      </p:sp>
      <p:sp>
        <p:nvSpPr>
          <p:cNvPr id="9" name="Chart Placeholder 7"/>
          <p:cNvSpPr>
            <a:spLocks noGrp="1"/>
          </p:cNvSpPr>
          <p:nvPr>
            <p:ph type="chart" sz="quarter" idx="15" hasCustomPrompt="1"/>
          </p:nvPr>
        </p:nvSpPr>
        <p:spPr>
          <a:xfrm>
            <a:off x="4673600" y="2955045"/>
            <a:ext cx="4114800" cy="1730938"/>
          </a:xfrm>
        </p:spPr>
        <p:txBody>
          <a:bodyPr/>
          <a:lstStyle>
            <a:lvl1pPr marL="365760" marR="0" indent="-210312" algn="l" defTabSz="914168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/>
              <a:buChar char="•"/>
              <a:tabLst/>
              <a:defRPr/>
            </a:lvl1pPr>
          </a:lstStyle>
          <a:p>
            <a:r>
              <a:rPr lang="de-DE" dirty="0" smtClean="0"/>
              <a:t>Create a </a:t>
            </a:r>
            <a:r>
              <a:rPr lang="de-DE" dirty="0" err="1" smtClean="0"/>
              <a:t>diagramm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clicking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icon</a:t>
            </a:r>
            <a:r>
              <a:rPr lang="de-DE" dirty="0" smtClean="0"/>
              <a:t> in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center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dragging</a:t>
            </a:r>
            <a:r>
              <a:rPr lang="de-DE" dirty="0" smtClean="0"/>
              <a:t> a </a:t>
            </a:r>
            <a:r>
              <a:rPr lang="de-DE" dirty="0" err="1" smtClean="0"/>
              <a:t>diagramm</a:t>
            </a:r>
            <a:r>
              <a:rPr lang="de-DE" dirty="0" smtClean="0"/>
              <a:t> </a:t>
            </a:r>
            <a:r>
              <a:rPr lang="de-DE" dirty="0" err="1" smtClean="0"/>
              <a:t>onto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rectangle</a:t>
            </a:r>
            <a:endParaRPr lang="de-DE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697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Empty Slide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Nemak | Confidential</a:t>
            </a: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E6817A-C5A4-7241-97A3-320FB9718D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386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458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Nemak_BrandingElements_WordMarkSymbolTag_CMY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054" y="1732470"/>
            <a:ext cx="4029892" cy="167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769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0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2" descr="Nemak_70WhiteSupergraphic-26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234" t="12687" r="11733" b="16766"/>
          <a:stretch/>
        </p:blipFill>
        <p:spPr>
          <a:xfrm rot="16200000">
            <a:off x="2263322" y="-294825"/>
            <a:ext cx="5143502" cy="5733147"/>
          </a:xfrm>
          <a:prstGeom prst="rect">
            <a:avLst/>
          </a:prstGeom>
        </p:spPr>
      </p:pic>
      <p:sp>
        <p:nvSpPr>
          <p:cNvPr id="12" name="Rectangle 23"/>
          <p:cNvSpPr/>
          <p:nvPr userDrawn="1"/>
        </p:nvSpPr>
        <p:spPr>
          <a:xfrm>
            <a:off x="0" y="0"/>
            <a:ext cx="4570413" cy="5143500"/>
          </a:xfrm>
          <a:prstGeom prst="rect">
            <a:avLst/>
          </a:prstGeom>
          <a:solidFill>
            <a:schemeClr val="accent1">
              <a:alpha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24" descr="Nemak_BG_Powerpoint_Template-25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4" y="4105028"/>
            <a:ext cx="1311725" cy="494185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367036" y="765450"/>
            <a:ext cx="4039192" cy="551259"/>
          </a:xfrm>
          <a:prstGeom prst="rect">
            <a:avLst/>
          </a:prstGeom>
        </p:spPr>
        <p:txBody>
          <a:bodyPr tIns="46800" bIns="46800" anchor="b">
            <a:noAutofit/>
          </a:bodyPr>
          <a:lstStyle>
            <a:lvl1pPr>
              <a:defRPr sz="3600" b="1" i="0" baseline="0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sz="3600" b="1" dirty="0" smtClean="0">
                <a:solidFill>
                  <a:schemeClr val="bg1"/>
                </a:solidFill>
                <a:latin typeface="Arial"/>
                <a:cs typeface="Arial"/>
              </a:rPr>
              <a:t>Title Set to 36pt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367035" y="1299431"/>
            <a:ext cx="4039193" cy="471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baseline="0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pPr lvl="0"/>
            <a:r>
              <a:rPr lang="en-US" dirty="0" smtClean="0"/>
              <a:t>Subtitle Set to 24pt </a:t>
            </a:r>
          </a:p>
          <a:p>
            <a:pPr lvl="0"/>
            <a:endParaRPr lang="en-CA" dirty="0"/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67036" y="2195371"/>
            <a:ext cx="3970074" cy="350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aseline="0">
                <a:solidFill>
                  <a:schemeClr val="bg1"/>
                </a:solidFill>
                <a:latin typeface="+mj-lt"/>
                <a:cs typeface="Helvetica Neue"/>
              </a:defRPr>
            </a:lvl1pPr>
            <a:lvl2pPr marL="457086" indent="0">
              <a:buNone/>
              <a:defRPr/>
            </a:lvl2pPr>
          </a:lstStyle>
          <a:p>
            <a:pPr lvl="0"/>
            <a:r>
              <a:rPr lang="en-US" dirty="0" smtClean="0"/>
              <a:t>Presenter Name Set at 18pt</a:t>
            </a:r>
          </a:p>
        </p:txBody>
      </p:sp>
      <p:sp>
        <p:nvSpPr>
          <p:cNvPr id="21" name="Text Box 39"/>
          <p:cNvSpPr txBox="1">
            <a:spLocks noChangeArrowheads="1"/>
          </p:cNvSpPr>
          <p:nvPr userDrawn="1"/>
        </p:nvSpPr>
        <p:spPr bwMode="auto">
          <a:xfrm>
            <a:off x="-13230" y="-350563"/>
            <a:ext cx="9157229" cy="304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104123" bIns="52061" anchor="b"/>
          <a:lstStyle>
            <a:lvl1pPr defTabSz="1063625">
              <a:defRPr>
                <a:solidFill>
                  <a:schemeClr val="tx1"/>
                </a:solidFill>
                <a:latin typeface="Arial Unicode MS" pitchFamily="34" charset="-128"/>
              </a:defRPr>
            </a:lvl1pPr>
            <a:lvl2pPr marL="520700" defTabSz="1063625">
              <a:defRPr>
                <a:solidFill>
                  <a:schemeClr val="tx1"/>
                </a:solidFill>
                <a:latin typeface="Arial Unicode MS" pitchFamily="34" charset="-128"/>
              </a:defRPr>
            </a:lvl2pPr>
            <a:lvl3pPr marL="1041400" defTabSz="1063625">
              <a:defRPr>
                <a:solidFill>
                  <a:schemeClr val="tx1"/>
                </a:solidFill>
                <a:latin typeface="Arial Unicode MS" pitchFamily="34" charset="-128"/>
              </a:defRPr>
            </a:lvl3pPr>
            <a:lvl4pPr marL="1562100" defTabSz="1063625">
              <a:defRPr>
                <a:solidFill>
                  <a:schemeClr val="tx1"/>
                </a:solidFill>
                <a:latin typeface="Arial Unicode MS" pitchFamily="34" charset="-128"/>
              </a:defRPr>
            </a:lvl4pPr>
            <a:lvl5pPr marL="2082800" defTabSz="1063625">
              <a:defRPr>
                <a:solidFill>
                  <a:schemeClr val="tx1"/>
                </a:solidFill>
                <a:latin typeface="Arial Unicode MS" pitchFamily="34" charset="-128"/>
              </a:defRPr>
            </a:lvl5pPr>
            <a:lvl6pPr marL="2540000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6pPr>
            <a:lvl7pPr marL="2997200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7pPr>
            <a:lvl8pPr marL="3454400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8pPr>
            <a:lvl9pPr marL="3911600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en-GB" alt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Note: Overlay, super graphic, text,</a:t>
            </a:r>
            <a:r>
              <a:rPr lang="en-GB" altLang="en-US" sz="1000" i="1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GB" alt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and logo located on master slide. </a:t>
            </a:r>
            <a:br>
              <a:rPr lang="en-GB" alt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</a:br>
            <a:r>
              <a:rPr lang="en-GB" alt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To create several chapter slides</a:t>
            </a:r>
            <a:r>
              <a:rPr lang="en-GB" altLang="en-US" sz="1000" i="1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copy this one place a image on the slide and arrange it in the background </a:t>
            </a:r>
            <a:endParaRPr lang="en-US" altLang="en-US" sz="1000" i="1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1416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0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Nemak_70WhiteSupergraphic-26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157" t="18555" r="13842" b="17247"/>
          <a:stretch/>
        </p:blipFill>
        <p:spPr>
          <a:xfrm rot="16200000">
            <a:off x="81956" y="-101642"/>
            <a:ext cx="5163186" cy="5327097"/>
          </a:xfrm>
          <a:prstGeom prst="rect">
            <a:avLst/>
          </a:prstGeom>
        </p:spPr>
      </p:pic>
      <p:sp>
        <p:nvSpPr>
          <p:cNvPr id="34" name="Rectangle 33"/>
          <p:cNvSpPr/>
          <p:nvPr userDrawn="1"/>
        </p:nvSpPr>
        <p:spPr>
          <a:xfrm>
            <a:off x="0" y="3211286"/>
            <a:ext cx="9143999" cy="1932214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11" name="Text Box 39"/>
          <p:cNvSpPr txBox="1">
            <a:spLocks noChangeArrowheads="1"/>
          </p:cNvSpPr>
          <p:nvPr userDrawn="1"/>
        </p:nvSpPr>
        <p:spPr bwMode="auto">
          <a:xfrm>
            <a:off x="-13230" y="-350563"/>
            <a:ext cx="9157229" cy="304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104123" bIns="52061" anchor="b"/>
          <a:lstStyle>
            <a:lvl1pPr defTabSz="1063625">
              <a:defRPr>
                <a:solidFill>
                  <a:schemeClr val="tx1"/>
                </a:solidFill>
                <a:latin typeface="Arial Unicode MS" pitchFamily="34" charset="-128"/>
              </a:defRPr>
            </a:lvl1pPr>
            <a:lvl2pPr marL="520700" defTabSz="1063625">
              <a:defRPr>
                <a:solidFill>
                  <a:schemeClr val="tx1"/>
                </a:solidFill>
                <a:latin typeface="Arial Unicode MS" pitchFamily="34" charset="-128"/>
              </a:defRPr>
            </a:lvl2pPr>
            <a:lvl3pPr marL="1041400" defTabSz="1063625">
              <a:defRPr>
                <a:solidFill>
                  <a:schemeClr val="tx1"/>
                </a:solidFill>
                <a:latin typeface="Arial Unicode MS" pitchFamily="34" charset="-128"/>
              </a:defRPr>
            </a:lvl3pPr>
            <a:lvl4pPr marL="1562100" defTabSz="1063625">
              <a:defRPr>
                <a:solidFill>
                  <a:schemeClr val="tx1"/>
                </a:solidFill>
                <a:latin typeface="Arial Unicode MS" pitchFamily="34" charset="-128"/>
              </a:defRPr>
            </a:lvl4pPr>
            <a:lvl5pPr marL="2082800" defTabSz="1063625">
              <a:defRPr>
                <a:solidFill>
                  <a:schemeClr val="tx1"/>
                </a:solidFill>
                <a:latin typeface="Arial Unicode MS" pitchFamily="34" charset="-128"/>
              </a:defRPr>
            </a:lvl5pPr>
            <a:lvl6pPr marL="2540000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6pPr>
            <a:lvl7pPr marL="2997200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7pPr>
            <a:lvl8pPr marL="3454400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8pPr>
            <a:lvl9pPr marL="3911600" defTabSz="10636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en-GB" alt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Note: Overlay, super graphic, text,</a:t>
            </a:r>
            <a:r>
              <a:rPr lang="en-GB" altLang="en-US" sz="1000" i="1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GB" alt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and logo located on master slide. </a:t>
            </a:r>
            <a:br>
              <a:rPr lang="en-GB" alt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</a:br>
            <a:r>
              <a:rPr lang="en-GB" altLang="en-US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To create several chapter slides</a:t>
            </a:r>
            <a:r>
              <a:rPr lang="en-GB" altLang="en-US" sz="1000" i="1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copy this one place a image on the slide and arrange it in the background </a:t>
            </a:r>
            <a:endParaRPr lang="en-US" altLang="en-US" sz="1000" i="1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67035" y="3349781"/>
            <a:ext cx="8411205" cy="55125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 i="0" baseline="0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sz="3600" b="1" dirty="0" smtClean="0">
                <a:solidFill>
                  <a:schemeClr val="bg1"/>
                </a:solidFill>
                <a:latin typeface="Arial"/>
                <a:cs typeface="Arial"/>
              </a:rPr>
              <a:t>Title Set to 36pt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367035" y="3802461"/>
            <a:ext cx="5689878" cy="471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baseline="0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pPr lvl="0"/>
            <a:r>
              <a:rPr lang="en-US" dirty="0" smtClean="0"/>
              <a:t>Subtitle Set to 24pt</a:t>
            </a:r>
          </a:p>
          <a:p>
            <a:pPr lvl="0"/>
            <a:endParaRPr lang="en-CA" dirty="0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67035" y="4360795"/>
            <a:ext cx="4204965" cy="350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aseline="0">
                <a:solidFill>
                  <a:schemeClr val="bg1"/>
                </a:solidFill>
                <a:latin typeface="+mj-lt"/>
                <a:cs typeface="Helvetica Neue"/>
              </a:defRPr>
            </a:lvl1pPr>
            <a:lvl2pPr marL="457086" indent="0">
              <a:buNone/>
              <a:defRPr/>
            </a:lvl2pPr>
          </a:lstStyle>
          <a:p>
            <a:pPr lvl="0"/>
            <a:r>
              <a:rPr lang="en-US" dirty="0" smtClean="0"/>
              <a:t>Presenter Name Set at 18pt</a:t>
            </a:r>
          </a:p>
        </p:txBody>
      </p:sp>
    </p:spTree>
    <p:extLst>
      <p:ext uri="{BB962C8B-B14F-4D97-AF65-F5344CB8AC3E}">
        <p14:creationId xmlns:p14="http://schemas.microsoft.com/office/powerpoint/2010/main" val="3934165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mak_Gray_Supergraphic-28.png"/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775" r="44078"/>
          <a:stretch/>
        </p:blipFill>
        <p:spPr>
          <a:xfrm>
            <a:off x="3042089" y="-1"/>
            <a:ext cx="6101911" cy="4997823"/>
          </a:xfrm>
          <a:prstGeom prst="rect">
            <a:avLst/>
          </a:prstGeom>
        </p:spPr>
      </p:pic>
      <p:sp>
        <p:nvSpPr>
          <p:cNvPr id="72" name="Title 1"/>
          <p:cNvSpPr>
            <a:spLocks noGrp="1"/>
          </p:cNvSpPr>
          <p:nvPr>
            <p:ph type="ctrTitle" hasCustomPrompt="1"/>
          </p:nvPr>
        </p:nvSpPr>
        <p:spPr>
          <a:xfrm>
            <a:off x="367034" y="3803915"/>
            <a:ext cx="8411205" cy="55125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0" i="0" baseline="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Chapter Title Set at 36pt</a:t>
            </a:r>
            <a:endParaRPr lang="en-US" dirty="0"/>
          </a:p>
        </p:txBody>
      </p:sp>
      <p:sp>
        <p:nvSpPr>
          <p:cNvPr id="7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367035" y="4230338"/>
            <a:ext cx="5689878" cy="471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Chapter Subtitle Set at 24pt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87948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0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emak_WhiteSupergraphic-21.png"/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264" t="9201" r="21877"/>
          <a:stretch/>
        </p:blipFill>
        <p:spPr>
          <a:xfrm rot="5400000">
            <a:off x="1939643" y="-2060855"/>
            <a:ext cx="5143502" cy="9265209"/>
          </a:xfrm>
          <a:prstGeom prst="rect">
            <a:avLst/>
          </a:prstGeom>
        </p:spPr>
      </p:pic>
      <p:sp>
        <p:nvSpPr>
          <p:cNvPr id="72" name="Title 1"/>
          <p:cNvSpPr>
            <a:spLocks noGrp="1"/>
          </p:cNvSpPr>
          <p:nvPr>
            <p:ph type="ctrTitle" hasCustomPrompt="1"/>
          </p:nvPr>
        </p:nvSpPr>
        <p:spPr>
          <a:xfrm>
            <a:off x="367034" y="3803915"/>
            <a:ext cx="8411205" cy="55125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0" i="0" baseline="0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 smtClean="0"/>
              <a:t>Chapter Title Set at 36pt</a:t>
            </a:r>
            <a:endParaRPr lang="en-US" dirty="0"/>
          </a:p>
        </p:txBody>
      </p:sp>
      <p:sp>
        <p:nvSpPr>
          <p:cNvPr id="7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367035" y="4230338"/>
            <a:ext cx="5689878" cy="471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baseline="0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pPr lvl="0"/>
            <a:r>
              <a:rPr lang="en-US" dirty="0" smtClean="0"/>
              <a:t>Chapter Subtitle Set at 24pt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50598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emak_BG_Powerpoint_Template-30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95" t="10125" r="17504" b="52580"/>
          <a:stretch/>
        </p:blipFill>
        <p:spPr>
          <a:xfrm>
            <a:off x="6299200" y="3637280"/>
            <a:ext cx="2844800" cy="15062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Title is set at 28pt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367667" y="747395"/>
            <a:ext cx="8410574" cy="4714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000" baseline="0">
                <a:solidFill>
                  <a:schemeClr val="accent1"/>
                </a:solidFill>
              </a:defRPr>
            </a:lvl1pPr>
            <a:lvl2pPr marL="457086" indent="0">
              <a:buNone/>
              <a:defRPr/>
            </a:lvl2pPr>
            <a:lvl3pPr marL="969718" indent="0">
              <a:buNone/>
              <a:defRPr/>
            </a:lvl3pPr>
            <a:lvl4pPr marL="1371254" indent="0">
              <a:buNone/>
              <a:defRPr/>
            </a:lvl4pPr>
            <a:lvl5pPr marL="1828339" indent="0">
              <a:buNone/>
              <a:defRPr/>
            </a:lvl5pPr>
          </a:lstStyle>
          <a:p>
            <a:r>
              <a:rPr lang="en-US" dirty="0" smtClean="0"/>
              <a:t>Subtitle is set at 20pt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© </a:t>
            </a:r>
            <a:r>
              <a:rPr lang="en-US" dirty="0" err="1" smtClean="0"/>
              <a:t>Nemak</a:t>
            </a:r>
            <a:r>
              <a:rPr lang="en-US" dirty="0" smtClean="0"/>
              <a:t> | Confidential</a:t>
            </a: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E6817A-C5A4-7241-97A3-320FB9718D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66713" y="1362075"/>
            <a:ext cx="8421687" cy="3219450"/>
          </a:xfrm>
        </p:spPr>
        <p:txBody>
          <a:bodyPr/>
          <a:lstStyle/>
          <a:p>
            <a:r>
              <a:rPr lang="en-US" dirty="0" smtClean="0"/>
              <a:t>First tier of bullet points is set at 20pt</a:t>
            </a:r>
          </a:p>
          <a:p>
            <a:pPr lvl="1"/>
            <a:r>
              <a:rPr lang="en-US" dirty="0" smtClean="0"/>
              <a:t>Second tier of bullet points is set at 16pt</a:t>
            </a:r>
          </a:p>
          <a:p>
            <a:pPr lvl="2"/>
            <a:r>
              <a:rPr lang="en-US" dirty="0" smtClean="0"/>
              <a:t>Third tier of bullet points is set at 12pt</a:t>
            </a:r>
          </a:p>
          <a:p>
            <a:pPr marL="731520" lvl="2" indent="0">
              <a:buNone/>
            </a:pPr>
            <a:endParaRPr lang="en-US" dirty="0" smtClean="0"/>
          </a:p>
          <a:p>
            <a:pPr marL="443484" indent="-342900"/>
            <a:r>
              <a:rPr lang="en-US" dirty="0" smtClean="0"/>
              <a:t>If a statement is longer than one line of text the following lines of </a:t>
            </a:r>
            <a:br>
              <a:rPr lang="en-US" dirty="0" smtClean="0"/>
            </a:br>
            <a:r>
              <a:rPr lang="en-US" dirty="0" smtClean="0"/>
              <a:t>text should line up with the rest of the text and not the bullet point</a:t>
            </a:r>
          </a:p>
          <a:p>
            <a:pPr marL="443484" indent="-342900"/>
            <a:r>
              <a:rPr lang="en-US" dirty="0" smtClean="0"/>
              <a:t>Statements are typed in sentence case and do not use periods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911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ltiple Images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E6817A-C5A4-7241-97A3-320FB9718D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Nemak | Confidential</a:t>
            </a:r>
            <a:endParaRPr lang="en-CA" dirty="0" smtClean="0"/>
          </a:p>
        </p:txBody>
      </p:sp>
      <p:pic>
        <p:nvPicPr>
          <p:cNvPr id="12" name="Picture 11" descr="Nemak_BG_Powerpoint_Template-31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12" t="35476" r="30679" b="-1"/>
          <a:stretch/>
        </p:blipFill>
        <p:spPr>
          <a:xfrm rot="10800000">
            <a:off x="-1" y="2908400"/>
            <a:ext cx="3495041" cy="2235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6530" y="173631"/>
            <a:ext cx="5323070" cy="857250"/>
          </a:xfrm>
        </p:spPr>
        <p:txBody>
          <a:bodyPr>
            <a:noAutofit/>
          </a:bodyPr>
          <a:lstStyle/>
          <a:p>
            <a:r>
              <a:rPr lang="en-US" dirty="0" smtClean="0"/>
              <a:t>Multiple Images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367667" y="747395"/>
            <a:ext cx="5321933" cy="4714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000" baseline="0">
                <a:solidFill>
                  <a:schemeClr val="accent1"/>
                </a:solidFill>
              </a:defRPr>
            </a:lvl1pPr>
            <a:lvl2pPr marL="457086" indent="0">
              <a:buNone/>
              <a:defRPr/>
            </a:lvl2pPr>
            <a:lvl3pPr marL="969718" indent="0">
              <a:buNone/>
              <a:defRPr/>
            </a:lvl3pPr>
            <a:lvl4pPr marL="1371254" indent="0">
              <a:buNone/>
              <a:defRPr/>
            </a:lvl4pPr>
            <a:lvl5pPr marL="1828339" indent="0">
              <a:buNone/>
              <a:defRPr/>
            </a:lvl5pPr>
          </a:lstStyle>
          <a:p>
            <a:r>
              <a:rPr lang="en-US" dirty="0" smtClean="0"/>
              <a:t>Layout Example #1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956484" y="4529350"/>
            <a:ext cx="2567439" cy="144938"/>
          </a:xfrm>
        </p:spPr>
        <p:txBody>
          <a:bodyPr vert="horz" lIns="0" tIns="60856" rIns="0" bIns="60856" rtlCol="0" anchor="b" anchorCtr="0">
            <a:noAutofit/>
          </a:bodyPr>
          <a:lstStyle>
            <a:lvl1pPr marL="355058" indent="-355058">
              <a:lnSpc>
                <a:spcPts val="1198"/>
              </a:lnSpc>
              <a:spcBef>
                <a:spcPts val="133"/>
              </a:spcBef>
              <a:spcAft>
                <a:spcPts val="0"/>
              </a:spcAft>
              <a:buNone/>
              <a:defRPr lang="en-CA" sz="800" baseline="0" dirty="0">
                <a:solidFill>
                  <a:schemeClr val="tx2"/>
                </a:solidFill>
              </a:defRPr>
            </a:lvl1pPr>
          </a:lstStyle>
          <a:p>
            <a:pPr marL="0" lvl="0" indent="0"/>
            <a:r>
              <a:rPr lang="en-US" dirty="0" smtClean="0"/>
              <a:t>Click to add footnotes</a:t>
            </a:r>
            <a:endParaRPr lang="en-CA" dirty="0" smtClean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956484" y="2363822"/>
            <a:ext cx="2567439" cy="144938"/>
          </a:xfrm>
        </p:spPr>
        <p:txBody>
          <a:bodyPr vert="horz" lIns="0" tIns="60856" rIns="0" bIns="60856" rtlCol="0" anchor="b" anchorCtr="0">
            <a:noAutofit/>
          </a:bodyPr>
          <a:lstStyle>
            <a:lvl1pPr marL="355058" indent="-355058">
              <a:lnSpc>
                <a:spcPts val="1198"/>
              </a:lnSpc>
              <a:spcBef>
                <a:spcPts val="133"/>
              </a:spcBef>
              <a:spcAft>
                <a:spcPts val="0"/>
              </a:spcAft>
              <a:buNone/>
              <a:defRPr lang="en-CA" sz="800" baseline="0" dirty="0">
                <a:solidFill>
                  <a:schemeClr val="tx2"/>
                </a:solidFill>
              </a:defRPr>
            </a:lvl1pPr>
          </a:lstStyle>
          <a:p>
            <a:pPr marL="0" lvl="0" indent="0"/>
            <a:r>
              <a:rPr lang="en-US" dirty="0" smtClean="0"/>
              <a:t>Click to add footnotes</a:t>
            </a:r>
            <a:endParaRPr lang="en-CA" dirty="0" smtClean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66713" y="1362075"/>
            <a:ext cx="5322887" cy="32194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First tier of bullet points is set at 20pt</a:t>
            </a:r>
          </a:p>
          <a:p>
            <a:pPr lvl="1"/>
            <a:r>
              <a:rPr lang="en-US" dirty="0" smtClean="0"/>
              <a:t>Second tier of bullet points is set at 16pt</a:t>
            </a:r>
          </a:p>
          <a:p>
            <a:pPr lvl="2"/>
            <a:r>
              <a:rPr lang="en-US" dirty="0" smtClean="0"/>
              <a:t>Third tier of bullet points is set at 12pt</a:t>
            </a:r>
            <a:endParaRPr lang="en-US" dirty="0"/>
          </a:p>
        </p:txBody>
      </p:sp>
      <p:sp>
        <p:nvSpPr>
          <p:cNvPr id="13" name="Bildplatzhalter 17"/>
          <p:cNvSpPr>
            <a:spLocks noGrp="1"/>
          </p:cNvSpPr>
          <p:nvPr>
            <p:ph type="pic" sz="quarter" idx="22" hasCustomPrompt="1"/>
          </p:nvPr>
        </p:nvSpPr>
        <p:spPr>
          <a:xfrm>
            <a:off x="5956934" y="452876"/>
            <a:ext cx="2719705" cy="181839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dirty="0" smtClean="0"/>
              <a:t>Drag </a:t>
            </a:r>
            <a:r>
              <a:rPr lang="de-DE" dirty="0" err="1" smtClean="0"/>
              <a:t>image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endParaRPr lang="de-DE" dirty="0"/>
          </a:p>
        </p:txBody>
      </p:sp>
      <p:sp>
        <p:nvSpPr>
          <p:cNvPr id="14" name="Bildplatzhalter 18"/>
          <p:cNvSpPr>
            <a:spLocks noGrp="1"/>
          </p:cNvSpPr>
          <p:nvPr>
            <p:ph type="pic" sz="quarter" idx="23" hasCustomPrompt="1"/>
          </p:nvPr>
        </p:nvSpPr>
        <p:spPr>
          <a:xfrm>
            <a:off x="5956934" y="2629005"/>
            <a:ext cx="2719705" cy="1792184"/>
          </a:xfrm>
        </p:spPr>
        <p:txBody>
          <a:bodyPr/>
          <a:lstStyle/>
          <a:p>
            <a:r>
              <a:rPr lang="de-DE" dirty="0" smtClean="0"/>
              <a:t>Drag </a:t>
            </a:r>
            <a:r>
              <a:rPr lang="de-DE" dirty="0" err="1" smtClean="0"/>
              <a:t>image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880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set 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Inset Images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Nemak | Confidential</a:t>
            </a: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E6817A-C5A4-7241-97A3-320FB9718D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367667" y="747395"/>
            <a:ext cx="8410574" cy="4714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000" baseline="0">
                <a:solidFill>
                  <a:schemeClr val="accent1"/>
                </a:solidFill>
              </a:defRPr>
            </a:lvl1pPr>
            <a:lvl2pPr marL="457086" indent="0">
              <a:buNone/>
              <a:defRPr/>
            </a:lvl2pPr>
            <a:lvl3pPr marL="969718" indent="0">
              <a:buNone/>
              <a:defRPr/>
            </a:lvl3pPr>
            <a:lvl4pPr marL="1371254" indent="0">
              <a:buNone/>
              <a:defRPr/>
            </a:lvl4pPr>
            <a:lvl5pPr marL="1828339" indent="0">
              <a:buNone/>
              <a:defRPr/>
            </a:lvl5pPr>
          </a:lstStyle>
          <a:p>
            <a:r>
              <a:rPr lang="en-US" dirty="0" smtClean="0"/>
              <a:t>Layout Example #2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66713" y="1362075"/>
            <a:ext cx="4601527" cy="3219450"/>
          </a:xfrm>
        </p:spPr>
        <p:txBody>
          <a:bodyPr/>
          <a:lstStyle/>
          <a:p>
            <a:r>
              <a:rPr lang="en-US" dirty="0" smtClean="0"/>
              <a:t>First tier of bullet points is set at 20pt</a:t>
            </a:r>
          </a:p>
          <a:p>
            <a:pPr lvl="1"/>
            <a:r>
              <a:rPr lang="en-US" dirty="0" smtClean="0"/>
              <a:t>Second tier of bullet points is set at 16pt</a:t>
            </a:r>
          </a:p>
          <a:p>
            <a:pPr lvl="2"/>
            <a:r>
              <a:rPr lang="en-US" dirty="0" smtClean="0"/>
              <a:t>Third tier of bullet points is set at 12pt</a:t>
            </a:r>
            <a:endParaRPr lang="en-US" dirty="0"/>
          </a:p>
        </p:txBody>
      </p:sp>
      <p:pic>
        <p:nvPicPr>
          <p:cNvPr id="10" name="Picture 9" descr="Nemak_BG_Powerpoint_Template-30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989" t="10126" r="8505" b="64332"/>
          <a:stretch/>
        </p:blipFill>
        <p:spPr>
          <a:xfrm rot="10800000">
            <a:off x="6837680" y="-1"/>
            <a:ext cx="2306320" cy="927747"/>
          </a:xfrm>
          <a:prstGeom prst="rect">
            <a:avLst/>
          </a:prstGeom>
        </p:spPr>
      </p:pic>
      <p:sp>
        <p:nvSpPr>
          <p:cNvPr id="11" name="Bildplatzhalter 14"/>
          <p:cNvSpPr>
            <a:spLocks noGrp="1"/>
          </p:cNvSpPr>
          <p:nvPr>
            <p:ph type="pic" sz="quarter" idx="23" hasCustomPrompt="1"/>
          </p:nvPr>
        </p:nvSpPr>
        <p:spPr>
          <a:xfrm>
            <a:off x="5205414" y="1362076"/>
            <a:ext cx="3582986" cy="3059112"/>
          </a:xfrm>
        </p:spPr>
        <p:txBody>
          <a:bodyPr/>
          <a:lstStyle/>
          <a:p>
            <a:r>
              <a:rPr lang="de-DE" dirty="0" smtClean="0"/>
              <a:t>Drag </a:t>
            </a:r>
            <a:r>
              <a:rPr lang="de-DE" dirty="0" err="1" smtClean="0"/>
              <a:t>image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endParaRPr lang="de-DE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5205414" y="4529350"/>
            <a:ext cx="2567439" cy="144938"/>
          </a:xfrm>
        </p:spPr>
        <p:txBody>
          <a:bodyPr vert="horz" lIns="0" tIns="60856" rIns="0" bIns="60856" rtlCol="0" anchor="b" anchorCtr="0">
            <a:noAutofit/>
          </a:bodyPr>
          <a:lstStyle>
            <a:lvl1pPr marL="355058" indent="-355058">
              <a:lnSpc>
                <a:spcPts val="1198"/>
              </a:lnSpc>
              <a:spcBef>
                <a:spcPts val="133"/>
              </a:spcBef>
              <a:spcAft>
                <a:spcPts val="0"/>
              </a:spcAft>
              <a:buNone/>
              <a:defRPr lang="en-CA" sz="800" baseline="0" dirty="0">
                <a:solidFill>
                  <a:schemeClr val="tx2"/>
                </a:solidFill>
              </a:defRPr>
            </a:lvl1pPr>
          </a:lstStyle>
          <a:p>
            <a:pPr marL="0" lvl="0" indent="0"/>
            <a:r>
              <a:rPr lang="en-US" dirty="0" smtClean="0"/>
              <a:t>Click to add footnotes</a:t>
            </a:r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3760277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Full </a:t>
            </a:r>
            <a:r>
              <a:rPr lang="en-US" dirty="0" err="1" smtClean="0"/>
              <a:t>Diagramm</a:t>
            </a:r>
            <a:r>
              <a:rPr lang="en-US" dirty="0" smtClean="0"/>
              <a:t> Slide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Nemak | Confidential</a:t>
            </a: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E6817A-C5A4-7241-97A3-320FB9718D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hart Placeholder 6"/>
          <p:cNvSpPr>
            <a:spLocks noGrp="1"/>
          </p:cNvSpPr>
          <p:nvPr>
            <p:ph type="chart" sz="quarter" idx="13" hasCustomPrompt="1"/>
          </p:nvPr>
        </p:nvSpPr>
        <p:spPr>
          <a:xfrm>
            <a:off x="366530" y="1033425"/>
            <a:ext cx="8421870" cy="328147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dirty="0" smtClean="0"/>
              <a:t>Create a </a:t>
            </a:r>
            <a:r>
              <a:rPr lang="de-DE" dirty="0" err="1" smtClean="0"/>
              <a:t>diagramm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clicking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icon</a:t>
            </a:r>
            <a:r>
              <a:rPr lang="de-DE" dirty="0" smtClean="0"/>
              <a:t> in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center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dragging</a:t>
            </a:r>
            <a:r>
              <a:rPr lang="de-DE" dirty="0" smtClean="0"/>
              <a:t> a </a:t>
            </a:r>
            <a:r>
              <a:rPr lang="de-DE" dirty="0" err="1" smtClean="0"/>
              <a:t>diagramm</a:t>
            </a:r>
            <a:r>
              <a:rPr lang="de-DE" dirty="0" smtClean="0"/>
              <a:t> </a:t>
            </a:r>
            <a:r>
              <a:rPr lang="de-DE" dirty="0" err="1" smtClean="0"/>
              <a:t>onto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rectangle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7573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366530" y="173631"/>
            <a:ext cx="8421870" cy="857250"/>
          </a:xfrm>
          <a:prstGeom prst="rect">
            <a:avLst/>
          </a:prstGeom>
        </p:spPr>
        <p:txBody>
          <a:bodyPr vert="horz" lIns="91440" tIns="457200" rIns="91440" bIns="457200" rtlCol="0" anchor="ctr">
            <a:normAutofit/>
          </a:bodyPr>
          <a:lstStyle/>
          <a:p>
            <a:r>
              <a:rPr lang="en-US" dirty="0" smtClean="0"/>
              <a:t>Title set at 28pt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366530" y="4683734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>
                    <a:lumMod val="50000"/>
                  </a:schemeClr>
                </a:solidFill>
                <a:latin typeface="+mn-lt"/>
                <a:cs typeface="Helvetica Neue"/>
              </a:defRPr>
            </a:lvl1pPr>
          </a:lstStyle>
          <a:p>
            <a:r>
              <a:rPr lang="en-US" smtClean="0"/>
              <a:t>© Nemak | Confidential</a:t>
            </a:r>
            <a:endParaRPr lang="en-CA" dirty="0" smtClean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4"/>
          </p:nvPr>
        </p:nvSpPr>
        <p:spPr>
          <a:xfrm>
            <a:off x="6654800" y="468598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fld id="{9EE6817A-C5A4-7241-97A3-320FB9718D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idx="1"/>
          </p:nvPr>
        </p:nvSpPr>
        <p:spPr>
          <a:xfrm>
            <a:off x="366530" y="1291591"/>
            <a:ext cx="8421870" cy="3310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 smtClean="0"/>
              <a:t>First tier of bullet points is set at 20pt</a:t>
            </a:r>
          </a:p>
          <a:p>
            <a:pPr lvl="1"/>
            <a:r>
              <a:rPr lang="en-US" dirty="0" smtClean="0"/>
              <a:t>Second tier of bullet points is set at 16pt</a:t>
            </a:r>
          </a:p>
          <a:p>
            <a:pPr lvl="2"/>
            <a:r>
              <a:rPr lang="en-US" dirty="0" smtClean="0"/>
              <a:t>Third tier of bullet points is set at 12pt</a:t>
            </a:r>
            <a:endParaRPr lang="en-US" dirty="0"/>
          </a:p>
        </p:txBody>
      </p:sp>
      <p:sp>
        <p:nvSpPr>
          <p:cNvPr id="2" name="MSIPCMContentMarking" descr="{&quot;HashCode&quot;:1022722243,&quot;Placement&quot;:&quot;Footer&quot;}"/>
          <p:cNvSpPr txBox="1"/>
          <p:nvPr userDrawn="1"/>
        </p:nvSpPr>
        <p:spPr>
          <a:xfrm>
            <a:off x="0" y="4881156"/>
            <a:ext cx="1282974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hu-HU" sz="1000" smtClean="0">
                <a:solidFill>
                  <a:srgbClr val="000000"/>
                </a:solidFill>
                <a:latin typeface="Calibri" panose="020F0502020204030204" pitchFamily="34" charset="0"/>
              </a:rPr>
              <a:t>©Nemak | Internal</a:t>
            </a:r>
            <a:endParaRPr lang="hu-HU" sz="1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019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728" r:id="rId2"/>
    <p:sldLayoutId id="2147483697" r:id="rId3"/>
    <p:sldLayoutId id="2147483713" r:id="rId4"/>
    <p:sldLayoutId id="2147483714" r:id="rId5"/>
    <p:sldLayoutId id="2147483716" r:id="rId6"/>
    <p:sldLayoutId id="2147483729" r:id="rId7"/>
    <p:sldLayoutId id="2147483730" r:id="rId8"/>
    <p:sldLayoutId id="2147483721" r:id="rId9"/>
    <p:sldLayoutId id="2147483722" r:id="rId10"/>
    <p:sldLayoutId id="2147483723" r:id="rId11"/>
    <p:sldLayoutId id="2147483724" r:id="rId12"/>
    <p:sldLayoutId id="2147483727" r:id="rId13"/>
    <p:sldLayoutId id="2147483726" r:id="rId14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defTabSz="914168" rtl="0" eaLnBrk="1" latinLnBrk="0" hangingPunct="1">
        <a:lnSpc>
          <a:spcPct val="80000"/>
        </a:lnSpc>
        <a:spcBef>
          <a:spcPct val="0"/>
        </a:spcBef>
        <a:buNone/>
        <a:defRPr lang="en-US" sz="2800" kern="1200" baseline="0">
          <a:solidFill>
            <a:schemeClr val="bg2"/>
          </a:solidFill>
          <a:latin typeface="+mn-lt"/>
          <a:ea typeface="+mj-ea"/>
          <a:cs typeface="Helvetica Neue"/>
        </a:defRPr>
      </a:lvl1pPr>
    </p:titleStyle>
    <p:bodyStyle>
      <a:lvl1pPr marL="365760" indent="-210312" algn="l" defTabSz="914168" rtl="0" eaLnBrk="1" latinLnBrk="0" hangingPunct="1">
        <a:lnSpc>
          <a:spcPct val="100000"/>
        </a:lnSpc>
        <a:spcBef>
          <a:spcPts val="200"/>
        </a:spcBef>
        <a:spcAft>
          <a:spcPts val="600"/>
        </a:spcAft>
        <a:buClr>
          <a:schemeClr val="tx2"/>
        </a:buClr>
        <a:buSzPct val="100000"/>
        <a:buFont typeface="Arial"/>
        <a:buChar char="•"/>
        <a:defRPr lang="en-US" sz="2000" kern="1200" baseline="0" dirty="0" smtClean="0">
          <a:solidFill>
            <a:schemeClr val="tx2"/>
          </a:solidFill>
          <a:latin typeface="+mn-lt"/>
          <a:ea typeface="+mn-ea"/>
          <a:cs typeface="Helvetica Neue"/>
        </a:defRPr>
      </a:lvl1pPr>
      <a:lvl2pPr marL="731520" indent="-274320" algn="l" defTabSz="914168" rtl="0" eaLnBrk="1" latinLnBrk="0" hangingPunct="1">
        <a:spcBef>
          <a:spcPts val="0"/>
        </a:spcBef>
        <a:spcAft>
          <a:spcPts val="600"/>
        </a:spcAft>
        <a:buClrTx/>
        <a:buSzPct val="100000"/>
        <a:buFont typeface="Arial"/>
        <a:buChar char="•"/>
        <a:defRPr lang="en-US" sz="1600" kern="1200" baseline="0" dirty="0" smtClean="0">
          <a:solidFill>
            <a:schemeClr val="tx2"/>
          </a:solidFill>
          <a:latin typeface="+mn-lt"/>
          <a:ea typeface="+mn-ea"/>
          <a:cs typeface="Helvetica Neue"/>
        </a:defRPr>
      </a:lvl2pPr>
      <a:lvl3pPr marL="996696" indent="-265176" algn="l" defTabSz="914168" rtl="0" eaLnBrk="1" latinLnBrk="0" hangingPunct="1">
        <a:spcBef>
          <a:spcPts val="0"/>
        </a:spcBef>
        <a:spcAft>
          <a:spcPts val="0"/>
        </a:spcAft>
        <a:buClrTx/>
        <a:buSzPct val="100000"/>
        <a:buFont typeface="Arial"/>
        <a:buChar char="•"/>
        <a:defRPr lang="en-US" sz="1200" kern="1200" baseline="0" dirty="0" smtClean="0">
          <a:solidFill>
            <a:schemeClr val="tx2"/>
          </a:solidFill>
          <a:latin typeface="+mn-lt"/>
          <a:ea typeface="+mn-ea"/>
          <a:cs typeface="Helvetica Neue"/>
        </a:defRPr>
      </a:lvl3pPr>
      <a:lvl4pPr marL="1179576" indent="-265176" algn="l" defTabSz="914168" rtl="0" eaLnBrk="1" latinLnBrk="0" hangingPunct="1">
        <a:spcBef>
          <a:spcPts val="600"/>
        </a:spcBef>
        <a:spcAft>
          <a:spcPts val="0"/>
        </a:spcAft>
        <a:buClrTx/>
        <a:buSzPct val="100000"/>
        <a:buFont typeface="Arial"/>
        <a:buChar char="•"/>
        <a:defRPr lang="en-US" sz="1000" kern="1200" dirty="0" smtClean="0">
          <a:solidFill>
            <a:schemeClr val="tx2"/>
          </a:solidFill>
          <a:latin typeface="+mn-lt"/>
          <a:ea typeface="+mn-ea"/>
          <a:cs typeface="Helvetica Neue"/>
        </a:defRPr>
      </a:lvl4pPr>
      <a:lvl5pPr marL="1389888" indent="-228542" algn="l" defTabSz="914168" rtl="0" eaLnBrk="1" latinLnBrk="0" hangingPunct="1">
        <a:spcBef>
          <a:spcPts val="600"/>
        </a:spcBef>
        <a:spcAft>
          <a:spcPts val="0"/>
        </a:spcAft>
        <a:buSzPct val="100000"/>
        <a:buFont typeface="Arial" pitchFamily="34" charset="0"/>
        <a:buChar char="•"/>
        <a:defRPr lang="en-US" sz="1000" kern="1200" dirty="0">
          <a:solidFill>
            <a:schemeClr val="tx2"/>
          </a:solidFill>
          <a:latin typeface="+mn-lt"/>
          <a:ea typeface="+mn-ea"/>
          <a:cs typeface="Helvetica Neue"/>
        </a:defRPr>
      </a:lvl5pPr>
      <a:lvl6pPr marL="2513965" indent="-228542" algn="l" defTabSz="91416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0" indent="-228542" algn="l" defTabSz="91416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35" indent="-228542" algn="l" defTabSz="91416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19" indent="-228542" algn="l" defTabSz="91416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6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6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8" algn="l" defTabSz="91416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4" algn="l" defTabSz="91416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9" algn="l" defTabSz="91416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4" algn="l" defTabSz="91416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8" algn="l" defTabSz="91416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92" algn="l" defTabSz="91416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78" algn="l" defTabSz="91416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367034" y="361902"/>
            <a:ext cx="7466975" cy="1155613"/>
          </a:xfrm>
        </p:spPr>
        <p:txBody>
          <a:bodyPr/>
          <a:lstStyle/>
          <a:p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Országos Kismotorfecskendő-szerelő Bajnokság 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39" y="1918177"/>
            <a:ext cx="1184748" cy="186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021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2370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2019. évi bajnokság eredménye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Áttekintés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366531" y="1362076"/>
            <a:ext cx="8421870" cy="526360"/>
          </a:xfrm>
        </p:spPr>
        <p:txBody>
          <a:bodyPr/>
          <a:lstStyle/>
          <a:p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Országszerte 8 helyszínen</a:t>
            </a:r>
            <a:endParaRPr lang="hu-H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E6817A-C5A4-7241-97A3-320FB9718DEA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platzhalter 9"/>
          <p:cNvSpPr txBox="1">
            <a:spLocks/>
          </p:cNvSpPr>
          <p:nvPr/>
        </p:nvSpPr>
        <p:spPr>
          <a:xfrm>
            <a:off x="371443" y="1758974"/>
            <a:ext cx="8421687" cy="493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5760" indent="-210312" algn="l" defTabSz="914168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/>
              <a:buChar char="•"/>
              <a:defRPr lang="en-US" sz="2000" kern="1200" baseline="0" dirty="0" smtClean="0">
                <a:solidFill>
                  <a:schemeClr val="tx2"/>
                </a:solidFill>
                <a:latin typeface="+mn-lt"/>
                <a:ea typeface="+mn-ea"/>
                <a:cs typeface="Helvetica Neue"/>
              </a:defRPr>
            </a:lvl1pPr>
            <a:lvl2pPr marL="731520" indent="-274320" algn="l" defTabSz="914168" rtl="0" eaLnBrk="1" latinLnBrk="0" hangingPunct="1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/>
              <a:buChar char="•"/>
              <a:defRPr lang="en-US" sz="1600" kern="1200" baseline="0" dirty="0" smtClean="0">
                <a:solidFill>
                  <a:schemeClr val="tx2"/>
                </a:solidFill>
                <a:latin typeface="+mn-lt"/>
                <a:ea typeface="+mn-ea"/>
                <a:cs typeface="Helvetica Neue"/>
              </a:defRPr>
            </a:lvl2pPr>
            <a:lvl3pPr marL="996696" indent="-265176" algn="l" defTabSz="914168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lang="en-US" sz="1200" kern="1200" baseline="0" dirty="0" smtClean="0">
                <a:solidFill>
                  <a:schemeClr val="tx2"/>
                </a:solidFill>
                <a:latin typeface="+mn-lt"/>
                <a:ea typeface="+mn-ea"/>
                <a:cs typeface="Helvetica Neue"/>
              </a:defRPr>
            </a:lvl3pPr>
            <a:lvl4pPr marL="1179576" indent="-265176" algn="l" defTabSz="914168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lang="en-US" sz="1000" kern="1200" dirty="0" smtClean="0">
                <a:solidFill>
                  <a:schemeClr val="tx2"/>
                </a:solidFill>
                <a:latin typeface="+mn-lt"/>
                <a:ea typeface="+mn-ea"/>
                <a:cs typeface="Helvetica Neue"/>
              </a:defRPr>
            </a:lvl4pPr>
            <a:lvl5pPr marL="1389888" indent="-228542" algn="l" defTabSz="914168" rtl="0" eaLnBrk="1" latinLnBrk="0" hangingPunct="1">
              <a:spcBef>
                <a:spcPts val="600"/>
              </a:spcBef>
              <a:spcAft>
                <a:spcPts val="0"/>
              </a:spcAft>
              <a:buSzPct val="100000"/>
              <a:buFont typeface="Arial" pitchFamily="34" charset="0"/>
              <a:buChar char="•"/>
              <a:defRPr lang="en-US" sz="1000" kern="1200" dirty="0">
                <a:solidFill>
                  <a:schemeClr val="tx2"/>
                </a:solidFill>
                <a:latin typeface="+mn-lt"/>
                <a:ea typeface="+mn-ea"/>
                <a:cs typeface="Helvetica Neue"/>
              </a:defRPr>
            </a:lvl5pPr>
            <a:lvl6pPr marL="2513965" indent="-228542" algn="l" defTabSz="91416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50" indent="-228542" algn="l" defTabSz="91416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35" indent="-228542" algn="l" defTabSz="91416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19" indent="-228542" algn="l" defTabSz="91416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platzhalter 9"/>
          <p:cNvSpPr txBox="1">
            <a:spLocks/>
          </p:cNvSpPr>
          <p:nvPr/>
        </p:nvSpPr>
        <p:spPr>
          <a:xfrm>
            <a:off x="371443" y="1726510"/>
            <a:ext cx="8421870" cy="526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5760" indent="-210312" algn="l" defTabSz="914168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/>
              <a:buChar char="•"/>
              <a:defRPr lang="en-US" sz="2000" kern="1200" baseline="0" dirty="0" smtClean="0">
                <a:solidFill>
                  <a:schemeClr val="tx2"/>
                </a:solidFill>
                <a:latin typeface="+mn-lt"/>
                <a:ea typeface="+mn-ea"/>
                <a:cs typeface="Helvetica Neue"/>
              </a:defRPr>
            </a:lvl1pPr>
            <a:lvl2pPr marL="731520" indent="-274320" algn="l" defTabSz="914168" rtl="0" eaLnBrk="1" latinLnBrk="0" hangingPunct="1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/>
              <a:buChar char="•"/>
              <a:defRPr lang="en-US" sz="1600" kern="1200" baseline="0" dirty="0" smtClean="0">
                <a:solidFill>
                  <a:schemeClr val="tx2"/>
                </a:solidFill>
                <a:latin typeface="+mn-lt"/>
                <a:ea typeface="+mn-ea"/>
                <a:cs typeface="Helvetica Neue"/>
              </a:defRPr>
            </a:lvl2pPr>
            <a:lvl3pPr marL="996696" indent="-265176" algn="l" defTabSz="914168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lang="en-US" sz="1200" kern="1200" baseline="0" dirty="0" smtClean="0">
                <a:solidFill>
                  <a:schemeClr val="tx2"/>
                </a:solidFill>
                <a:latin typeface="+mn-lt"/>
                <a:ea typeface="+mn-ea"/>
                <a:cs typeface="Helvetica Neue"/>
              </a:defRPr>
            </a:lvl3pPr>
            <a:lvl4pPr marL="1179576" indent="-265176" algn="l" defTabSz="914168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lang="en-US" sz="1000" kern="1200" dirty="0" smtClean="0">
                <a:solidFill>
                  <a:schemeClr val="tx2"/>
                </a:solidFill>
                <a:latin typeface="+mn-lt"/>
                <a:ea typeface="+mn-ea"/>
                <a:cs typeface="Helvetica Neue"/>
              </a:defRPr>
            </a:lvl4pPr>
            <a:lvl5pPr marL="1389888" indent="-228542" algn="l" defTabSz="914168" rtl="0" eaLnBrk="1" latinLnBrk="0" hangingPunct="1">
              <a:spcBef>
                <a:spcPts val="600"/>
              </a:spcBef>
              <a:spcAft>
                <a:spcPts val="0"/>
              </a:spcAft>
              <a:buSzPct val="100000"/>
              <a:buFont typeface="Arial" pitchFamily="34" charset="0"/>
              <a:buChar char="•"/>
              <a:defRPr lang="en-US" sz="1000" kern="1200" dirty="0">
                <a:solidFill>
                  <a:schemeClr val="tx2"/>
                </a:solidFill>
                <a:latin typeface="+mn-lt"/>
                <a:ea typeface="+mn-ea"/>
                <a:cs typeface="Helvetica Neue"/>
              </a:defRPr>
            </a:lvl5pPr>
            <a:lvl6pPr marL="2513965" indent="-228542" algn="l" defTabSz="91416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50" indent="-228542" algn="l" defTabSz="91416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35" indent="-228542" algn="l" defTabSz="91416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19" indent="-228542" algn="l" defTabSz="91416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66 csapat</a:t>
            </a:r>
            <a:endParaRPr lang="hu-H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platzhalter 9"/>
          <p:cNvSpPr txBox="1">
            <a:spLocks/>
          </p:cNvSpPr>
          <p:nvPr/>
        </p:nvSpPr>
        <p:spPr>
          <a:xfrm>
            <a:off x="371443" y="2084319"/>
            <a:ext cx="8421870" cy="526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5760" indent="-210312" algn="l" defTabSz="914168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/>
              <a:buChar char="•"/>
              <a:defRPr lang="en-US" sz="2000" kern="1200" baseline="0" dirty="0" smtClean="0">
                <a:solidFill>
                  <a:schemeClr val="tx2"/>
                </a:solidFill>
                <a:latin typeface="+mn-lt"/>
                <a:ea typeface="+mn-ea"/>
                <a:cs typeface="Helvetica Neue"/>
              </a:defRPr>
            </a:lvl1pPr>
            <a:lvl2pPr marL="731520" indent="-274320" algn="l" defTabSz="914168" rtl="0" eaLnBrk="1" latinLnBrk="0" hangingPunct="1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/>
              <a:buChar char="•"/>
              <a:defRPr lang="en-US" sz="1600" kern="1200" baseline="0" dirty="0" smtClean="0">
                <a:solidFill>
                  <a:schemeClr val="tx2"/>
                </a:solidFill>
                <a:latin typeface="+mn-lt"/>
                <a:ea typeface="+mn-ea"/>
                <a:cs typeface="Helvetica Neue"/>
              </a:defRPr>
            </a:lvl2pPr>
            <a:lvl3pPr marL="996696" indent="-265176" algn="l" defTabSz="914168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lang="en-US" sz="1200" kern="1200" baseline="0" dirty="0" smtClean="0">
                <a:solidFill>
                  <a:schemeClr val="tx2"/>
                </a:solidFill>
                <a:latin typeface="+mn-lt"/>
                <a:ea typeface="+mn-ea"/>
                <a:cs typeface="Helvetica Neue"/>
              </a:defRPr>
            </a:lvl3pPr>
            <a:lvl4pPr marL="1179576" indent="-265176" algn="l" defTabSz="914168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lang="en-US" sz="1000" kern="1200" dirty="0" smtClean="0">
                <a:solidFill>
                  <a:schemeClr val="tx2"/>
                </a:solidFill>
                <a:latin typeface="+mn-lt"/>
                <a:ea typeface="+mn-ea"/>
                <a:cs typeface="Helvetica Neue"/>
              </a:defRPr>
            </a:lvl4pPr>
            <a:lvl5pPr marL="1389888" indent="-228542" algn="l" defTabSz="914168" rtl="0" eaLnBrk="1" latinLnBrk="0" hangingPunct="1">
              <a:spcBef>
                <a:spcPts val="600"/>
              </a:spcBef>
              <a:spcAft>
                <a:spcPts val="0"/>
              </a:spcAft>
              <a:buSzPct val="100000"/>
              <a:buFont typeface="Arial" pitchFamily="34" charset="0"/>
              <a:buChar char="•"/>
              <a:defRPr lang="en-US" sz="1000" kern="1200" dirty="0">
                <a:solidFill>
                  <a:schemeClr val="tx2"/>
                </a:solidFill>
                <a:latin typeface="+mn-lt"/>
                <a:ea typeface="+mn-ea"/>
                <a:cs typeface="Helvetica Neue"/>
              </a:defRPr>
            </a:lvl5pPr>
            <a:lvl6pPr marL="2513965" indent="-228542" algn="l" defTabSz="91416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50" indent="-228542" algn="l" defTabSz="91416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35" indent="-228542" algn="l" defTabSz="91416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19" indent="-228542" algn="l" defTabSz="91416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319 futam</a:t>
            </a:r>
            <a:endParaRPr lang="hu-H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platzhalter 9"/>
          <p:cNvSpPr txBox="1">
            <a:spLocks/>
          </p:cNvSpPr>
          <p:nvPr/>
        </p:nvSpPr>
        <p:spPr>
          <a:xfrm>
            <a:off x="371443" y="2415623"/>
            <a:ext cx="8421870" cy="526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5760" indent="-210312" algn="l" defTabSz="914168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/>
              <a:buChar char="•"/>
              <a:defRPr lang="en-US" sz="2000" kern="1200" baseline="0" dirty="0" smtClean="0">
                <a:solidFill>
                  <a:schemeClr val="tx2"/>
                </a:solidFill>
                <a:latin typeface="+mn-lt"/>
                <a:ea typeface="+mn-ea"/>
                <a:cs typeface="Helvetica Neue"/>
              </a:defRPr>
            </a:lvl1pPr>
            <a:lvl2pPr marL="731520" indent="-274320" algn="l" defTabSz="914168" rtl="0" eaLnBrk="1" latinLnBrk="0" hangingPunct="1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/>
              <a:buChar char="•"/>
              <a:defRPr lang="en-US" sz="1600" kern="1200" baseline="0" dirty="0" smtClean="0">
                <a:solidFill>
                  <a:schemeClr val="tx2"/>
                </a:solidFill>
                <a:latin typeface="+mn-lt"/>
                <a:ea typeface="+mn-ea"/>
                <a:cs typeface="Helvetica Neue"/>
              </a:defRPr>
            </a:lvl2pPr>
            <a:lvl3pPr marL="996696" indent="-265176" algn="l" defTabSz="914168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lang="en-US" sz="1200" kern="1200" baseline="0" dirty="0" smtClean="0">
                <a:solidFill>
                  <a:schemeClr val="tx2"/>
                </a:solidFill>
                <a:latin typeface="+mn-lt"/>
                <a:ea typeface="+mn-ea"/>
                <a:cs typeface="Helvetica Neue"/>
              </a:defRPr>
            </a:lvl3pPr>
            <a:lvl4pPr marL="1179576" indent="-265176" algn="l" defTabSz="914168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lang="en-US" sz="1000" kern="1200" dirty="0" smtClean="0">
                <a:solidFill>
                  <a:schemeClr val="tx2"/>
                </a:solidFill>
                <a:latin typeface="+mn-lt"/>
                <a:ea typeface="+mn-ea"/>
                <a:cs typeface="Helvetica Neue"/>
              </a:defRPr>
            </a:lvl4pPr>
            <a:lvl5pPr marL="1389888" indent="-228542" algn="l" defTabSz="914168" rtl="0" eaLnBrk="1" latinLnBrk="0" hangingPunct="1">
              <a:spcBef>
                <a:spcPts val="600"/>
              </a:spcBef>
              <a:spcAft>
                <a:spcPts val="0"/>
              </a:spcAft>
              <a:buSzPct val="100000"/>
              <a:buFont typeface="Arial" pitchFamily="34" charset="0"/>
              <a:buChar char="•"/>
              <a:defRPr lang="en-US" sz="1000" kern="1200" dirty="0">
                <a:solidFill>
                  <a:schemeClr val="tx2"/>
                </a:solidFill>
                <a:latin typeface="+mn-lt"/>
                <a:ea typeface="+mn-ea"/>
                <a:cs typeface="Helvetica Neue"/>
              </a:defRPr>
            </a:lvl5pPr>
            <a:lvl6pPr marL="2513965" indent="-228542" algn="l" defTabSz="91416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50" indent="-228542" algn="l" defTabSz="91416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35" indent="-228542" algn="l" defTabSz="91416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19" indent="-228542" algn="l" defTabSz="91416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148 </a:t>
            </a:r>
            <a:r>
              <a:rPr lang="hu-HU" dirty="0">
                <a:solidFill>
                  <a:srgbClr val="009FD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modern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 futam és 118 férfi </a:t>
            </a:r>
            <a:r>
              <a:rPr lang="hu-HU" dirty="0" err="1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retró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 futam került szerelésre</a:t>
            </a:r>
          </a:p>
        </p:txBody>
      </p:sp>
      <p:sp>
        <p:nvSpPr>
          <p:cNvPr id="25" name="Textplatzhalter 9"/>
          <p:cNvSpPr txBox="1">
            <a:spLocks/>
          </p:cNvSpPr>
          <p:nvPr/>
        </p:nvSpPr>
        <p:spPr>
          <a:xfrm>
            <a:off x="371443" y="2740302"/>
            <a:ext cx="8421870" cy="526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5760" indent="-210312" algn="l" defTabSz="914168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/>
              <a:buChar char="•"/>
              <a:defRPr lang="en-US" sz="2000" kern="1200" baseline="0" dirty="0" smtClean="0">
                <a:solidFill>
                  <a:schemeClr val="tx2"/>
                </a:solidFill>
                <a:latin typeface="+mn-lt"/>
                <a:ea typeface="+mn-ea"/>
                <a:cs typeface="Helvetica Neue"/>
              </a:defRPr>
            </a:lvl1pPr>
            <a:lvl2pPr marL="731520" indent="-274320" algn="l" defTabSz="914168" rtl="0" eaLnBrk="1" latinLnBrk="0" hangingPunct="1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/>
              <a:buChar char="•"/>
              <a:defRPr lang="en-US" sz="1600" kern="1200" baseline="0" dirty="0" smtClean="0">
                <a:solidFill>
                  <a:schemeClr val="tx2"/>
                </a:solidFill>
                <a:latin typeface="+mn-lt"/>
                <a:ea typeface="+mn-ea"/>
                <a:cs typeface="Helvetica Neue"/>
              </a:defRPr>
            </a:lvl2pPr>
            <a:lvl3pPr marL="996696" indent="-265176" algn="l" defTabSz="914168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lang="en-US" sz="1200" kern="1200" baseline="0" dirty="0" smtClean="0">
                <a:solidFill>
                  <a:schemeClr val="tx2"/>
                </a:solidFill>
                <a:latin typeface="+mn-lt"/>
                <a:ea typeface="+mn-ea"/>
                <a:cs typeface="Helvetica Neue"/>
              </a:defRPr>
            </a:lvl3pPr>
            <a:lvl4pPr marL="1179576" indent="-265176" algn="l" defTabSz="914168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lang="en-US" sz="1000" kern="1200" dirty="0" smtClean="0">
                <a:solidFill>
                  <a:schemeClr val="tx2"/>
                </a:solidFill>
                <a:latin typeface="+mn-lt"/>
                <a:ea typeface="+mn-ea"/>
                <a:cs typeface="Helvetica Neue"/>
              </a:defRPr>
            </a:lvl4pPr>
            <a:lvl5pPr marL="1389888" indent="-228542" algn="l" defTabSz="914168" rtl="0" eaLnBrk="1" latinLnBrk="0" hangingPunct="1">
              <a:spcBef>
                <a:spcPts val="600"/>
              </a:spcBef>
              <a:spcAft>
                <a:spcPts val="0"/>
              </a:spcAft>
              <a:buSzPct val="100000"/>
              <a:buFont typeface="Arial" pitchFamily="34" charset="0"/>
              <a:buChar char="•"/>
              <a:defRPr lang="en-US" sz="1000" kern="1200" dirty="0">
                <a:solidFill>
                  <a:schemeClr val="tx2"/>
                </a:solidFill>
                <a:latin typeface="+mn-lt"/>
                <a:ea typeface="+mn-ea"/>
                <a:cs typeface="Helvetica Neue"/>
              </a:defRPr>
            </a:lvl5pPr>
            <a:lvl6pPr marL="2513965" indent="-228542" algn="l" defTabSz="91416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50" indent="-228542" algn="l" defTabSz="91416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35" indent="-228542" algn="l" defTabSz="91416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19" indent="-228542" algn="l" defTabSz="91416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Modern kategóriában elért legjobb időeredmény  27.32</a:t>
            </a:r>
          </a:p>
        </p:txBody>
      </p:sp>
      <p:sp>
        <p:nvSpPr>
          <p:cNvPr id="26" name="Textplatzhalter 9"/>
          <p:cNvSpPr txBox="1">
            <a:spLocks/>
          </p:cNvSpPr>
          <p:nvPr/>
        </p:nvSpPr>
        <p:spPr>
          <a:xfrm>
            <a:off x="371443" y="3084859"/>
            <a:ext cx="8421870" cy="526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5760" indent="-210312" algn="l" defTabSz="914168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/>
              <a:buChar char="•"/>
              <a:defRPr lang="en-US" sz="2000" kern="1200" baseline="0" dirty="0" smtClean="0">
                <a:solidFill>
                  <a:schemeClr val="tx2"/>
                </a:solidFill>
                <a:latin typeface="+mn-lt"/>
                <a:ea typeface="+mn-ea"/>
                <a:cs typeface="Helvetica Neue"/>
              </a:defRPr>
            </a:lvl1pPr>
            <a:lvl2pPr marL="731520" indent="-274320" algn="l" defTabSz="914168" rtl="0" eaLnBrk="1" latinLnBrk="0" hangingPunct="1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/>
              <a:buChar char="•"/>
              <a:defRPr lang="en-US" sz="1600" kern="1200" baseline="0" dirty="0" smtClean="0">
                <a:solidFill>
                  <a:schemeClr val="tx2"/>
                </a:solidFill>
                <a:latin typeface="+mn-lt"/>
                <a:ea typeface="+mn-ea"/>
                <a:cs typeface="Helvetica Neue"/>
              </a:defRPr>
            </a:lvl2pPr>
            <a:lvl3pPr marL="996696" indent="-265176" algn="l" defTabSz="914168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lang="en-US" sz="1200" kern="1200" baseline="0" dirty="0" smtClean="0">
                <a:solidFill>
                  <a:schemeClr val="tx2"/>
                </a:solidFill>
                <a:latin typeface="+mn-lt"/>
                <a:ea typeface="+mn-ea"/>
                <a:cs typeface="Helvetica Neue"/>
              </a:defRPr>
            </a:lvl3pPr>
            <a:lvl4pPr marL="1179576" indent="-265176" algn="l" defTabSz="914168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lang="en-US" sz="1000" kern="1200" dirty="0" smtClean="0">
                <a:solidFill>
                  <a:schemeClr val="tx2"/>
                </a:solidFill>
                <a:latin typeface="+mn-lt"/>
                <a:ea typeface="+mn-ea"/>
                <a:cs typeface="Helvetica Neue"/>
              </a:defRPr>
            </a:lvl4pPr>
            <a:lvl5pPr marL="1389888" indent="-228542" algn="l" defTabSz="914168" rtl="0" eaLnBrk="1" latinLnBrk="0" hangingPunct="1">
              <a:spcBef>
                <a:spcPts val="600"/>
              </a:spcBef>
              <a:spcAft>
                <a:spcPts val="0"/>
              </a:spcAft>
              <a:buSzPct val="100000"/>
              <a:buFont typeface="Arial" pitchFamily="34" charset="0"/>
              <a:buChar char="•"/>
              <a:defRPr lang="en-US" sz="1000" kern="1200" dirty="0">
                <a:solidFill>
                  <a:schemeClr val="tx2"/>
                </a:solidFill>
                <a:latin typeface="+mn-lt"/>
                <a:ea typeface="+mn-ea"/>
                <a:cs typeface="Helvetica Neue"/>
              </a:defRPr>
            </a:lvl5pPr>
            <a:lvl6pPr marL="2513965" indent="-228542" algn="l" defTabSz="91416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50" indent="-228542" algn="l" defTabSz="91416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35" indent="-228542" algn="l" defTabSz="91416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19" indent="-228542" algn="l" defTabSz="91416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Férfi </a:t>
            </a:r>
            <a:r>
              <a:rPr lang="hu-HU" dirty="0" err="1">
                <a:latin typeface="Calibri" panose="020F0502020204030204" pitchFamily="34" charset="0"/>
                <a:cs typeface="Calibri" panose="020F0502020204030204" pitchFamily="34" charset="0"/>
              </a:rPr>
              <a:t>retró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 kategóriában elért legjobb időeredmény  33.44</a:t>
            </a:r>
          </a:p>
        </p:txBody>
      </p:sp>
      <p:sp>
        <p:nvSpPr>
          <p:cNvPr id="27" name="Textplatzhalter 9"/>
          <p:cNvSpPr txBox="1">
            <a:spLocks/>
          </p:cNvSpPr>
          <p:nvPr/>
        </p:nvSpPr>
        <p:spPr>
          <a:xfrm>
            <a:off x="371442" y="3436041"/>
            <a:ext cx="8606905" cy="639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5760" indent="-210312" algn="l" defTabSz="914168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/>
              <a:buChar char="•"/>
              <a:defRPr lang="en-US" sz="2000" kern="1200" baseline="0" dirty="0" smtClean="0">
                <a:solidFill>
                  <a:schemeClr val="tx2"/>
                </a:solidFill>
                <a:latin typeface="+mn-lt"/>
                <a:ea typeface="+mn-ea"/>
                <a:cs typeface="Helvetica Neue"/>
              </a:defRPr>
            </a:lvl1pPr>
            <a:lvl2pPr marL="731520" indent="-274320" algn="l" defTabSz="914168" rtl="0" eaLnBrk="1" latinLnBrk="0" hangingPunct="1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/>
              <a:buChar char="•"/>
              <a:defRPr lang="en-US" sz="1600" kern="1200" baseline="0" dirty="0" smtClean="0">
                <a:solidFill>
                  <a:schemeClr val="tx2"/>
                </a:solidFill>
                <a:latin typeface="+mn-lt"/>
                <a:ea typeface="+mn-ea"/>
                <a:cs typeface="Helvetica Neue"/>
              </a:defRPr>
            </a:lvl2pPr>
            <a:lvl3pPr marL="996696" indent="-265176" algn="l" defTabSz="914168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lang="en-US" sz="1200" kern="1200" baseline="0" dirty="0" smtClean="0">
                <a:solidFill>
                  <a:schemeClr val="tx2"/>
                </a:solidFill>
                <a:latin typeface="+mn-lt"/>
                <a:ea typeface="+mn-ea"/>
                <a:cs typeface="Helvetica Neue"/>
              </a:defRPr>
            </a:lvl3pPr>
            <a:lvl4pPr marL="1179576" indent="-265176" algn="l" defTabSz="914168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lang="en-US" sz="1000" kern="1200" dirty="0" smtClean="0">
                <a:solidFill>
                  <a:schemeClr val="tx2"/>
                </a:solidFill>
                <a:latin typeface="+mn-lt"/>
                <a:ea typeface="+mn-ea"/>
                <a:cs typeface="Helvetica Neue"/>
              </a:defRPr>
            </a:lvl4pPr>
            <a:lvl5pPr marL="1389888" indent="-228542" algn="l" defTabSz="914168" rtl="0" eaLnBrk="1" latinLnBrk="0" hangingPunct="1">
              <a:spcBef>
                <a:spcPts val="600"/>
              </a:spcBef>
              <a:spcAft>
                <a:spcPts val="0"/>
              </a:spcAft>
              <a:buSzPct val="100000"/>
              <a:buFont typeface="Arial" pitchFamily="34" charset="0"/>
              <a:buChar char="•"/>
              <a:defRPr lang="en-US" sz="1000" kern="1200" dirty="0">
                <a:solidFill>
                  <a:schemeClr val="tx2"/>
                </a:solidFill>
                <a:latin typeface="+mn-lt"/>
                <a:ea typeface="+mn-ea"/>
                <a:cs typeface="Helvetica Neue"/>
              </a:defRPr>
            </a:lvl5pPr>
            <a:lvl6pPr marL="2513965" indent="-228542" algn="l" defTabSz="91416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50" indent="-228542" algn="l" defTabSz="91416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35" indent="-228542" algn="l" defTabSz="91416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19" indent="-228542" algn="l" defTabSz="91416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Nemak Győr Kft. csapata mindkét kategóriában dobogós helyezést szerzett</a:t>
            </a:r>
          </a:p>
        </p:txBody>
      </p:sp>
    </p:spTree>
    <p:extLst>
      <p:ext uri="{BB962C8B-B14F-4D97-AF65-F5344CB8AC3E}">
        <p14:creationId xmlns:p14="http://schemas.microsoft.com/office/powerpoint/2010/main" val="3361988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2000">
        <p:fade/>
      </p:transition>
    </mc:Choice>
    <mc:Fallback>
      <p:transition spd="med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Tabella - Modern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Csupán 6 ponton múlt az első hely…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85" y="1347633"/>
            <a:ext cx="8261984" cy="2387995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E6817A-C5A4-7241-97A3-320FB9718DEA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228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Tabella - </a:t>
            </a:r>
            <a:r>
              <a:rPr lang="hu-HU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Retro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Újabb 3. hely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E6817A-C5A4-7241-97A3-320FB9718DEA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03" y="1392671"/>
            <a:ext cx="8252805" cy="227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304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Képek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E6817A-C5A4-7241-97A3-320FB9718DEA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2788"/>
            <a:ext cx="5834245" cy="3890712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755" y="830856"/>
            <a:ext cx="5314950" cy="3986213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205" y="642620"/>
            <a:ext cx="5391150" cy="4043363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647" y="0"/>
            <a:ext cx="5503353" cy="412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091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25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És a 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legjobb</a:t>
            </a:r>
            <a:r>
              <a:rPr lang="hu-HU" dirty="0" smtClean="0"/>
              <a:t> időeredményünk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E6817A-C5A4-7241-97A3-320FB9718DE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4" name="Textplatzhalter 8"/>
          <p:cNvSpPr>
            <a:spLocks noGrp="1"/>
          </p:cNvSpPr>
          <p:nvPr>
            <p:ph type="body" sz="quarter" idx="12"/>
          </p:nvPr>
        </p:nvSpPr>
        <p:spPr>
          <a:xfrm>
            <a:off x="367667" y="747395"/>
            <a:ext cx="8410574" cy="471488"/>
          </a:xfrm>
        </p:spPr>
        <p:txBody>
          <a:bodyPr/>
          <a:lstStyle/>
          <a:p>
            <a:r>
              <a:rPr lang="hu-HU" dirty="0" smtClean="0"/>
              <a:t>30.67 mp – amíg </a:t>
            </a:r>
            <a:r>
              <a:rPr lang="hu-HU" dirty="0" err="1" smtClean="0"/>
              <a:t>lefő</a:t>
            </a:r>
            <a:r>
              <a:rPr lang="hu-HU" dirty="0" smtClean="0"/>
              <a:t> a kávé </a:t>
            </a:r>
            <a:r>
              <a:rPr lang="hu-HU" dirty="0" smtClean="0">
                <a:sym typeface="Wingdings" panose="05000000000000000000" pitchFamily="2" charset="2"/>
              </a:rPr>
              <a:t>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9119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És a legjobb időeredményünk</a:t>
            </a:r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Nemak | Confidential</a:t>
            </a:r>
            <a:endParaRPr lang="en-CA" dirty="0" smtClean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E6817A-C5A4-7241-97A3-320FB9718DE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4" name="Textplatzhalter 8"/>
          <p:cNvSpPr>
            <a:spLocks noGrp="1"/>
          </p:cNvSpPr>
          <p:nvPr>
            <p:ph type="body" sz="quarter" idx="12"/>
          </p:nvPr>
        </p:nvSpPr>
        <p:spPr>
          <a:xfrm>
            <a:off x="367667" y="747395"/>
            <a:ext cx="8410574" cy="471488"/>
          </a:xfrm>
        </p:spPr>
        <p:txBody>
          <a:bodyPr/>
          <a:lstStyle/>
          <a:p>
            <a:r>
              <a:rPr lang="hu-HU" dirty="0" smtClean="0"/>
              <a:t>30.67 mp – amíg </a:t>
            </a:r>
            <a:r>
              <a:rPr lang="hu-HU" dirty="0" err="1" smtClean="0"/>
              <a:t>lefő</a:t>
            </a:r>
            <a:r>
              <a:rPr lang="hu-HU" dirty="0" smtClean="0"/>
              <a:t> a kávé </a:t>
            </a:r>
            <a:r>
              <a:rPr lang="hu-HU" dirty="0" smtClean="0">
                <a:sym typeface="Wingdings" panose="05000000000000000000" pitchFamily="2" charset="2"/>
              </a:rPr>
              <a:t></a:t>
            </a:r>
            <a:endParaRPr lang="de-DE" dirty="0"/>
          </a:p>
        </p:txBody>
      </p:sp>
      <p:pic>
        <p:nvPicPr>
          <p:cNvPr id="4" name="IMG_033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416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366530" y="173631"/>
            <a:ext cx="8421870" cy="1454131"/>
          </a:xfrm>
        </p:spPr>
        <p:txBody>
          <a:bodyPr/>
          <a:lstStyle/>
          <a:p>
            <a:pPr algn="ctr"/>
            <a:r>
              <a:rPr lang="hu-HU" sz="3200" dirty="0" smtClean="0"/>
              <a:t>KÖSZÖNJÜK AZ EDDIGI TÁMOGATÁST!!!</a:t>
            </a:r>
            <a:endParaRPr lang="de-DE" sz="32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E6817A-C5A4-7241-97A3-320FB9718DEA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026" name="Picture 2" descr="Image result for thank you firefight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631" y="1527307"/>
            <a:ext cx="4780428" cy="287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769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366530" y="173631"/>
            <a:ext cx="8421870" cy="1454131"/>
          </a:xfrm>
        </p:spPr>
        <p:txBody>
          <a:bodyPr/>
          <a:lstStyle/>
          <a:p>
            <a:pPr algn="ctr"/>
            <a:r>
              <a:rPr lang="hu-HU" sz="3200" dirty="0" smtClean="0"/>
              <a:t>KÖSZÖNJÜK AZ EDDIGI TÁMOGATÁST!!!</a:t>
            </a:r>
            <a:endParaRPr lang="de-DE" sz="3200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Nemak | Confidential</a:t>
            </a:r>
            <a:endParaRPr lang="en-CA" dirty="0" smtClean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E6817A-C5A4-7241-97A3-320FB9718DEA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026" name="Picture 2" descr="Image result for thank you firefight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95" y="1627762"/>
            <a:ext cx="3689325" cy="222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45" y="0"/>
            <a:ext cx="7911830" cy="511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5385547" y="4403912"/>
            <a:ext cx="3116428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</a:rPr>
              <a:t>Hát igen… ezek akár mi is lehetnénk… </a:t>
            </a:r>
            <a:r>
              <a:rPr lang="hu-HU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</a:t>
            </a:r>
            <a:endParaRPr lang="hu-H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268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emak_PPT_Template_16x9_2016_clean_confidential">
  <a:themeElements>
    <a:clrScheme name="Nemak">
      <a:dk1>
        <a:sysClr val="windowText" lastClr="000000"/>
      </a:dk1>
      <a:lt1>
        <a:sysClr val="window" lastClr="FFFFFF"/>
      </a:lt1>
      <a:dk2>
        <a:srgbClr val="575756"/>
      </a:dk2>
      <a:lt2>
        <a:srgbClr val="0075C9"/>
      </a:lt2>
      <a:accent1>
        <a:srgbClr val="6CC04A"/>
      </a:accent1>
      <a:accent2>
        <a:srgbClr val="00BD70"/>
      </a:accent2>
      <a:accent3>
        <a:srgbClr val="008AAB"/>
      </a:accent3>
      <a:accent4>
        <a:srgbClr val="FF6C0C"/>
      </a:accent4>
      <a:accent5>
        <a:srgbClr val="A90F3D"/>
      </a:accent5>
      <a:accent6>
        <a:srgbClr val="FFC72C"/>
      </a:accent6>
      <a:hlink>
        <a:srgbClr val="0000FF"/>
      </a:hlink>
      <a:folHlink>
        <a:srgbClr val="800080"/>
      </a:folHlink>
    </a:clrScheme>
    <a:fontScheme name="Delphi Investor Da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Nemak_clean_confidential</Template>
  <TotalTime>80</TotalTime>
  <Words>124</Words>
  <Application>Microsoft Office PowerPoint</Application>
  <PresentationFormat>Diavetítés a képernyőre (16:9 oldalarány)</PresentationFormat>
  <Paragraphs>33</Paragraphs>
  <Slides>10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</vt:i4>
      </vt:variant>
    </vt:vector>
  </HeadingPairs>
  <TitlesOfParts>
    <vt:vector size="15" baseType="lpstr">
      <vt:lpstr>Arial</vt:lpstr>
      <vt:lpstr>Calibri</vt:lpstr>
      <vt:lpstr>Helvetica Neue</vt:lpstr>
      <vt:lpstr>Wingdings</vt:lpstr>
      <vt:lpstr>Nemak_PPT_Template_16x9_2016_clean_confidential</vt:lpstr>
      <vt:lpstr>Országos Kismotorfecskendő-szerelő Bajnokság </vt:lpstr>
      <vt:lpstr>2019. évi bajnokság eredménye</vt:lpstr>
      <vt:lpstr>Tabella - Modern</vt:lpstr>
      <vt:lpstr>Tabella - Retro</vt:lpstr>
      <vt:lpstr>Képek</vt:lpstr>
      <vt:lpstr>És a legjobb időeredményünk</vt:lpstr>
      <vt:lpstr>És a legjobb időeredményünk</vt:lpstr>
      <vt:lpstr>KÖSZÖNJÜK AZ EDDIGI TÁMOGATÁST!!!</vt:lpstr>
      <vt:lpstr>KÖSZÖNJÜK AZ EDDIGI TÁMOGATÁST!!!</vt:lpstr>
      <vt:lpstr>PowerPoint-bemutató</vt:lpstr>
    </vt:vector>
  </TitlesOfParts>
  <Company>IT NEMAK Europe 2014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Nagy, Daniel</dc:creator>
  <cp:lastModifiedBy>Nagy, Daniel</cp:lastModifiedBy>
  <cp:revision>15</cp:revision>
  <dcterms:created xsi:type="dcterms:W3CDTF">2017-04-12T09:40:56Z</dcterms:created>
  <dcterms:modified xsi:type="dcterms:W3CDTF">2019-10-31T11:36:06Z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f68b83a-7ad3-4abb-876e-65953668f201_Enabled">
    <vt:lpwstr>True</vt:lpwstr>
  </property>
  <property fmtid="{D5CDD505-2E9C-101B-9397-08002B2CF9AE}" pid="3" name="MSIP_Label_ff68b83a-7ad3-4abb-876e-65953668f201_SiteId">
    <vt:lpwstr>bdef9893-87ef-40e4-97a4-c7d985698696</vt:lpwstr>
  </property>
  <property fmtid="{D5CDD505-2E9C-101B-9397-08002B2CF9AE}" pid="4" name="MSIP_Label_ff68b83a-7ad3-4abb-876e-65953668f201_Owner">
    <vt:lpwstr>Daniel.Nagy@nemak.com</vt:lpwstr>
  </property>
  <property fmtid="{D5CDD505-2E9C-101B-9397-08002B2CF9AE}" pid="5" name="MSIP_Label_ff68b83a-7ad3-4abb-876e-65953668f201_SetDate">
    <vt:lpwstr>2019-09-27T10:14:08.5598952Z</vt:lpwstr>
  </property>
  <property fmtid="{D5CDD505-2E9C-101B-9397-08002B2CF9AE}" pid="6" name="MSIP_Label_ff68b83a-7ad3-4abb-876e-65953668f201_Name">
    <vt:lpwstr>Internal</vt:lpwstr>
  </property>
  <property fmtid="{D5CDD505-2E9C-101B-9397-08002B2CF9AE}" pid="7" name="MSIP_Label_ff68b83a-7ad3-4abb-876e-65953668f201_Application">
    <vt:lpwstr>Microsoft Azure Information Protection</vt:lpwstr>
  </property>
  <property fmtid="{D5CDD505-2E9C-101B-9397-08002B2CF9AE}" pid="8" name="MSIP_Label_ff68b83a-7ad3-4abb-876e-65953668f201_Extended_MSFT_Method">
    <vt:lpwstr>Automatic</vt:lpwstr>
  </property>
  <property fmtid="{D5CDD505-2E9C-101B-9397-08002B2CF9AE}" pid="9" name="Sensitivity">
    <vt:lpwstr>Internal</vt:lpwstr>
  </property>
</Properties>
</file>